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2" r:id="rId5"/>
    <p:sldId id="258" r:id="rId6"/>
    <p:sldId id="259"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7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94"/>
    <p:restoredTop sz="94729"/>
  </p:normalViewPr>
  <p:slideViewPr>
    <p:cSldViewPr snapToGrid="0" snapToObjects="1">
      <p:cViewPr varScale="1">
        <p:scale>
          <a:sx n="73" d="100"/>
          <a:sy n="73" d="100"/>
        </p:scale>
        <p:origin x="4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IPE Logo">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01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Graphic 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671C-CF2E-DE40-9ADA-D3B3AC466344}"/>
              </a:ext>
            </a:extLst>
          </p:cNvPr>
          <p:cNvSpPr>
            <a:spLocks noGrp="1"/>
          </p:cNvSpPr>
          <p:nvPr>
            <p:ph type="title"/>
          </p:nvPr>
        </p:nvSpPr>
        <p:spPr>
          <a:xfrm>
            <a:off x="0" y="0"/>
            <a:ext cx="12192000" cy="4562475"/>
          </a:xfrm>
          <a:noFill/>
        </p:spPr>
        <p:txBody>
          <a:bodyPr bIns="731520" anchor="b"/>
          <a:lstStyle>
            <a:lvl1pPr>
              <a:defRPr sz="6000">
                <a:solidFill>
                  <a:schemeClr val="tx1"/>
                </a:solidFill>
              </a:defRPr>
            </a:lvl1pPr>
          </a:lstStyle>
          <a:p>
            <a:r>
              <a:rPr lang="cs-CZ" smtClean="0"/>
              <a:t>Kliknutím lze upravit styl.</a:t>
            </a:r>
            <a:endParaRPr lang="en-US" dirty="0"/>
          </a:p>
        </p:txBody>
      </p:sp>
      <p:sp>
        <p:nvSpPr>
          <p:cNvPr id="3" name="Text Placeholder 2">
            <a:extLst>
              <a:ext uri="{FF2B5EF4-FFF2-40B4-BE49-F238E27FC236}">
                <a16:creationId xmlns:a16="http://schemas.microsoft.com/office/drawing/2014/main" id="{F6689956-9A66-264A-B2D7-6CEF13A40B68}"/>
              </a:ext>
            </a:extLst>
          </p:cNvPr>
          <p:cNvSpPr>
            <a:spLocks noGrp="1"/>
          </p:cNvSpPr>
          <p:nvPr>
            <p:ph type="body" idx="1"/>
          </p:nvPr>
        </p:nvSpPr>
        <p:spPr>
          <a:xfrm>
            <a:off x="0" y="4562474"/>
            <a:ext cx="12191999" cy="2295525"/>
          </a:xfrm>
        </p:spPr>
        <p:txBody>
          <a:bodyPr lIns="457200" tIns="0" rIns="457200" bIns="457200"/>
          <a:lstStyle>
            <a:lvl1pPr marL="0" indent="0">
              <a:buNone/>
              <a:defRPr sz="2400" cap="all" spc="2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7" name="Rectangle 6">
            <a:extLst>
              <a:ext uri="{FF2B5EF4-FFF2-40B4-BE49-F238E27FC236}">
                <a16:creationId xmlns:a16="http://schemas.microsoft.com/office/drawing/2014/main" id="{2BE9C86C-5343-7449-957C-132247AE5ECC}"/>
              </a:ext>
            </a:extLst>
          </p:cNvPr>
          <p:cNvSpPr/>
          <p:nvPr userDrawn="1"/>
        </p:nvSpPr>
        <p:spPr>
          <a:xfrm>
            <a:off x="450761" y="4121239"/>
            <a:ext cx="1519708" cy="901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749C074-29E2-8244-8420-EF88022F5A43}"/>
              </a:ext>
            </a:extLst>
          </p:cNvPr>
          <p:cNvPicPr>
            <a:picLocks noChangeAspect="1"/>
          </p:cNvPicPr>
          <p:nvPr userDrawn="1"/>
        </p:nvPicPr>
        <p:blipFill>
          <a:blip r:embed="rId3"/>
          <a:stretch>
            <a:fillRect/>
          </a:stretch>
        </p:blipFill>
        <p:spPr>
          <a:xfrm>
            <a:off x="11378769" y="6221691"/>
            <a:ext cx="604943" cy="461838"/>
          </a:xfrm>
          <a:prstGeom prst="rect">
            <a:avLst/>
          </a:prstGeom>
        </p:spPr>
      </p:pic>
    </p:spTree>
    <p:extLst>
      <p:ext uri="{BB962C8B-B14F-4D97-AF65-F5344CB8AC3E}">
        <p14:creationId xmlns:p14="http://schemas.microsoft.com/office/powerpoint/2010/main" val="263331106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White Graphic 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671C-CF2E-DE40-9ADA-D3B3AC466344}"/>
              </a:ext>
            </a:extLst>
          </p:cNvPr>
          <p:cNvSpPr>
            <a:spLocks noGrp="1"/>
          </p:cNvSpPr>
          <p:nvPr>
            <p:ph type="title"/>
          </p:nvPr>
        </p:nvSpPr>
        <p:spPr>
          <a:xfrm>
            <a:off x="0" y="0"/>
            <a:ext cx="12192000" cy="4562475"/>
          </a:xfrm>
          <a:noFill/>
        </p:spPr>
        <p:txBody>
          <a:bodyPr bIns="731520" anchor="b"/>
          <a:lstStyle>
            <a:lvl1pPr>
              <a:defRPr sz="6000">
                <a:solidFill>
                  <a:schemeClr val="bg2"/>
                </a:solidFill>
              </a:defRPr>
            </a:lvl1pPr>
          </a:lstStyle>
          <a:p>
            <a:r>
              <a:rPr lang="cs-CZ" smtClean="0"/>
              <a:t>Kliknutím lze upravit styl.</a:t>
            </a:r>
            <a:endParaRPr lang="en-US" dirty="0"/>
          </a:p>
        </p:txBody>
      </p:sp>
      <p:sp>
        <p:nvSpPr>
          <p:cNvPr id="3" name="Text Placeholder 2">
            <a:extLst>
              <a:ext uri="{FF2B5EF4-FFF2-40B4-BE49-F238E27FC236}">
                <a16:creationId xmlns:a16="http://schemas.microsoft.com/office/drawing/2014/main" id="{F6689956-9A66-264A-B2D7-6CEF13A40B68}"/>
              </a:ext>
            </a:extLst>
          </p:cNvPr>
          <p:cNvSpPr>
            <a:spLocks noGrp="1"/>
          </p:cNvSpPr>
          <p:nvPr>
            <p:ph type="body" idx="1"/>
          </p:nvPr>
        </p:nvSpPr>
        <p:spPr>
          <a:xfrm>
            <a:off x="0" y="4562474"/>
            <a:ext cx="12191999" cy="2295525"/>
          </a:xfrm>
        </p:spPr>
        <p:txBody>
          <a:bodyPr lIns="457200" tIns="0" rIns="457200" bIns="457200"/>
          <a:lstStyle>
            <a:lvl1pPr marL="0" indent="0">
              <a:buNone/>
              <a:defRPr sz="2400" cap="all" spc="2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7" name="Rectangle 6">
            <a:extLst>
              <a:ext uri="{FF2B5EF4-FFF2-40B4-BE49-F238E27FC236}">
                <a16:creationId xmlns:a16="http://schemas.microsoft.com/office/drawing/2014/main" id="{2BE9C86C-5343-7449-957C-132247AE5ECC}"/>
              </a:ext>
            </a:extLst>
          </p:cNvPr>
          <p:cNvSpPr/>
          <p:nvPr userDrawn="1"/>
        </p:nvSpPr>
        <p:spPr>
          <a:xfrm>
            <a:off x="450761" y="4121239"/>
            <a:ext cx="1519708" cy="901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F480167-7B50-D947-A7FD-273C65350F33}"/>
              </a:ext>
            </a:extLst>
          </p:cNvPr>
          <p:cNvPicPr>
            <a:picLocks noChangeAspect="1"/>
          </p:cNvPicPr>
          <p:nvPr userDrawn="1"/>
        </p:nvPicPr>
        <p:blipFill>
          <a:blip r:embed="rId3"/>
          <a:stretch>
            <a:fillRect/>
          </a:stretch>
        </p:blipFill>
        <p:spPr>
          <a:xfrm>
            <a:off x="11378769" y="6221691"/>
            <a:ext cx="604943" cy="461838"/>
          </a:xfrm>
          <a:prstGeom prst="rect">
            <a:avLst/>
          </a:prstGeom>
        </p:spPr>
      </p:pic>
    </p:spTree>
    <p:extLst>
      <p:ext uri="{BB962C8B-B14F-4D97-AF65-F5344CB8AC3E}">
        <p14:creationId xmlns:p14="http://schemas.microsoft.com/office/powerpoint/2010/main" val="239439234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Blue 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671C-CF2E-DE40-9ADA-D3B3AC466344}"/>
              </a:ext>
            </a:extLst>
          </p:cNvPr>
          <p:cNvSpPr>
            <a:spLocks noGrp="1"/>
          </p:cNvSpPr>
          <p:nvPr>
            <p:ph type="title"/>
          </p:nvPr>
        </p:nvSpPr>
        <p:spPr>
          <a:xfrm>
            <a:off x="0" y="0"/>
            <a:ext cx="12192000" cy="4562475"/>
          </a:xfrm>
          <a:noFill/>
        </p:spPr>
        <p:txBody>
          <a:bodyPr bIns="731520" anchor="b"/>
          <a:lstStyle>
            <a:lvl1pPr>
              <a:defRPr sz="6000">
                <a:solidFill>
                  <a:schemeClr val="tx1"/>
                </a:solidFill>
              </a:defRPr>
            </a:lvl1pPr>
          </a:lstStyle>
          <a:p>
            <a:r>
              <a:rPr lang="cs-CZ" smtClean="0"/>
              <a:t>Kliknutím lze upravit styl.</a:t>
            </a:r>
            <a:endParaRPr lang="en-US" dirty="0"/>
          </a:p>
        </p:txBody>
      </p:sp>
      <p:sp>
        <p:nvSpPr>
          <p:cNvPr id="3" name="Text Placeholder 2">
            <a:extLst>
              <a:ext uri="{FF2B5EF4-FFF2-40B4-BE49-F238E27FC236}">
                <a16:creationId xmlns:a16="http://schemas.microsoft.com/office/drawing/2014/main" id="{F6689956-9A66-264A-B2D7-6CEF13A40B68}"/>
              </a:ext>
            </a:extLst>
          </p:cNvPr>
          <p:cNvSpPr>
            <a:spLocks noGrp="1"/>
          </p:cNvSpPr>
          <p:nvPr>
            <p:ph type="body" idx="1"/>
          </p:nvPr>
        </p:nvSpPr>
        <p:spPr>
          <a:xfrm>
            <a:off x="0" y="4562474"/>
            <a:ext cx="12191999" cy="2295525"/>
          </a:xfrm>
        </p:spPr>
        <p:txBody>
          <a:bodyPr lIns="457200" tIns="0" rIns="457200" bIns="457200"/>
          <a:lstStyle>
            <a:lvl1pPr marL="0" indent="0">
              <a:buNone/>
              <a:defRPr sz="2400" cap="all" spc="200"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7" name="Rectangle 6">
            <a:extLst>
              <a:ext uri="{FF2B5EF4-FFF2-40B4-BE49-F238E27FC236}">
                <a16:creationId xmlns:a16="http://schemas.microsoft.com/office/drawing/2014/main" id="{2BE9C86C-5343-7449-957C-132247AE5ECC}"/>
              </a:ext>
            </a:extLst>
          </p:cNvPr>
          <p:cNvSpPr/>
          <p:nvPr userDrawn="1"/>
        </p:nvSpPr>
        <p:spPr>
          <a:xfrm>
            <a:off x="450761" y="4121239"/>
            <a:ext cx="1519708" cy="901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46C13F4-0772-A440-93A2-B5D49EFF8BF3}"/>
              </a:ext>
            </a:extLst>
          </p:cNvPr>
          <p:cNvPicPr>
            <a:picLocks noChangeAspect="1"/>
          </p:cNvPicPr>
          <p:nvPr userDrawn="1"/>
        </p:nvPicPr>
        <p:blipFill>
          <a:blip r:embed="rId2"/>
          <a:stretch>
            <a:fillRect/>
          </a:stretch>
        </p:blipFill>
        <p:spPr>
          <a:xfrm>
            <a:off x="11378769" y="6221691"/>
            <a:ext cx="604943" cy="461838"/>
          </a:xfrm>
          <a:prstGeom prst="rect">
            <a:avLst/>
          </a:prstGeom>
        </p:spPr>
      </p:pic>
    </p:spTree>
    <p:extLst>
      <p:ext uri="{BB962C8B-B14F-4D97-AF65-F5344CB8AC3E}">
        <p14:creationId xmlns:p14="http://schemas.microsoft.com/office/powerpoint/2010/main" val="402230642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vy 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671C-CF2E-DE40-9ADA-D3B3AC466344}"/>
              </a:ext>
            </a:extLst>
          </p:cNvPr>
          <p:cNvSpPr>
            <a:spLocks noGrp="1"/>
          </p:cNvSpPr>
          <p:nvPr>
            <p:ph type="title"/>
          </p:nvPr>
        </p:nvSpPr>
        <p:spPr>
          <a:xfrm>
            <a:off x="0" y="0"/>
            <a:ext cx="12192000" cy="4562475"/>
          </a:xfrm>
          <a:noFill/>
        </p:spPr>
        <p:txBody>
          <a:bodyPr bIns="731520" anchor="b"/>
          <a:lstStyle>
            <a:lvl1pPr>
              <a:defRPr sz="6000">
                <a:solidFill>
                  <a:schemeClr val="tx1"/>
                </a:solidFill>
              </a:defRPr>
            </a:lvl1pPr>
          </a:lstStyle>
          <a:p>
            <a:r>
              <a:rPr lang="cs-CZ" smtClean="0"/>
              <a:t>Kliknutím lze upravit styl.</a:t>
            </a:r>
            <a:endParaRPr lang="en-US" dirty="0"/>
          </a:p>
        </p:txBody>
      </p:sp>
      <p:sp>
        <p:nvSpPr>
          <p:cNvPr id="3" name="Text Placeholder 2">
            <a:extLst>
              <a:ext uri="{FF2B5EF4-FFF2-40B4-BE49-F238E27FC236}">
                <a16:creationId xmlns:a16="http://schemas.microsoft.com/office/drawing/2014/main" id="{F6689956-9A66-264A-B2D7-6CEF13A40B68}"/>
              </a:ext>
            </a:extLst>
          </p:cNvPr>
          <p:cNvSpPr>
            <a:spLocks noGrp="1"/>
          </p:cNvSpPr>
          <p:nvPr>
            <p:ph type="body" idx="1"/>
          </p:nvPr>
        </p:nvSpPr>
        <p:spPr>
          <a:xfrm>
            <a:off x="0" y="4562474"/>
            <a:ext cx="12191999" cy="2295525"/>
          </a:xfrm>
        </p:spPr>
        <p:txBody>
          <a:bodyPr lIns="457200" tIns="0" rIns="457200" bIns="457200"/>
          <a:lstStyle>
            <a:lvl1pPr marL="0" indent="0">
              <a:buNone/>
              <a:defRPr sz="2400" cap="all" spc="2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7" name="Rectangle 6">
            <a:extLst>
              <a:ext uri="{FF2B5EF4-FFF2-40B4-BE49-F238E27FC236}">
                <a16:creationId xmlns:a16="http://schemas.microsoft.com/office/drawing/2014/main" id="{2BE9C86C-5343-7449-957C-132247AE5ECC}"/>
              </a:ext>
            </a:extLst>
          </p:cNvPr>
          <p:cNvSpPr/>
          <p:nvPr userDrawn="1"/>
        </p:nvSpPr>
        <p:spPr>
          <a:xfrm>
            <a:off x="450761" y="4121239"/>
            <a:ext cx="1519708" cy="901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AD45D20-D067-C94C-8223-061E7DB47D90}"/>
              </a:ext>
            </a:extLst>
          </p:cNvPr>
          <p:cNvPicPr>
            <a:picLocks noChangeAspect="1"/>
          </p:cNvPicPr>
          <p:nvPr userDrawn="1"/>
        </p:nvPicPr>
        <p:blipFill>
          <a:blip r:embed="rId2"/>
          <a:stretch>
            <a:fillRect/>
          </a:stretch>
        </p:blipFill>
        <p:spPr>
          <a:xfrm>
            <a:off x="11378769" y="6221691"/>
            <a:ext cx="604943" cy="461838"/>
          </a:xfrm>
          <a:prstGeom prst="rect">
            <a:avLst/>
          </a:prstGeom>
        </p:spPr>
      </p:pic>
    </p:spTree>
    <p:extLst>
      <p:ext uri="{BB962C8B-B14F-4D97-AF65-F5344CB8AC3E}">
        <p14:creationId xmlns:p14="http://schemas.microsoft.com/office/powerpoint/2010/main" val="376994059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vy Globe Title &amp;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E113-2EEF-7947-AA1A-984B7C150180}"/>
              </a:ext>
            </a:extLst>
          </p:cNvPr>
          <p:cNvSpPr>
            <a:spLocks noGrp="1"/>
          </p:cNvSpPr>
          <p:nvPr>
            <p:ph type="title"/>
          </p:nvPr>
        </p:nvSpPr>
        <p:spPr>
          <a:blipFill>
            <a:blip r:embed="rId2"/>
            <a:stretch>
              <a:fillRect/>
            </a:stretch>
          </a:blipFill>
        </p:spPr>
        <p:txBody>
          <a:bodyPr/>
          <a:lstStyle/>
          <a:p>
            <a:r>
              <a:rPr lang="cs-CZ" smtClean="0"/>
              <a:t>Kliknutím lze upravit styl.</a:t>
            </a:r>
            <a:endParaRPr lang="en-US" dirty="0"/>
          </a:p>
        </p:txBody>
      </p:sp>
      <p:sp>
        <p:nvSpPr>
          <p:cNvPr id="3" name="Content Placeholder 2">
            <a:extLst>
              <a:ext uri="{FF2B5EF4-FFF2-40B4-BE49-F238E27FC236}">
                <a16:creationId xmlns:a16="http://schemas.microsoft.com/office/drawing/2014/main" id="{AAEC2422-6E7D-F842-BBC1-F214764890E0}"/>
              </a:ext>
            </a:extLst>
          </p:cNvPr>
          <p:cNvSpPr>
            <a:spLocks noGrp="1"/>
          </p:cNvSpPr>
          <p:nvPr>
            <p:ph idx="1"/>
          </p:nvPr>
        </p:nvSpPr>
        <p:spPr>
          <a:xfrm>
            <a:off x="0" y="2562897"/>
            <a:ext cx="12192000" cy="4295103"/>
          </a:xfrm>
        </p:spPr>
        <p:txBody>
          <a:bodyPr lIns="457200" tIns="365760" rIns="457200" bIns="45720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pic>
        <p:nvPicPr>
          <p:cNvPr id="7" name="Picture 6">
            <a:extLst>
              <a:ext uri="{FF2B5EF4-FFF2-40B4-BE49-F238E27FC236}">
                <a16:creationId xmlns:a16="http://schemas.microsoft.com/office/drawing/2014/main" id="{BA06CADA-9BA6-D54B-86E6-7D4EFCB4332C}"/>
              </a:ext>
            </a:extLst>
          </p:cNvPr>
          <p:cNvPicPr>
            <a:picLocks noChangeAspect="1"/>
          </p:cNvPicPr>
          <p:nvPr userDrawn="1"/>
        </p:nvPicPr>
        <p:blipFill>
          <a:blip r:embed="rId3"/>
          <a:stretch>
            <a:fillRect/>
          </a:stretch>
        </p:blipFill>
        <p:spPr>
          <a:xfrm>
            <a:off x="11378769" y="6221691"/>
            <a:ext cx="604943" cy="461839"/>
          </a:xfrm>
          <a:prstGeom prst="rect">
            <a:avLst/>
          </a:prstGeom>
        </p:spPr>
      </p:pic>
    </p:spTree>
    <p:extLst>
      <p:ext uri="{BB962C8B-B14F-4D97-AF65-F5344CB8AC3E}">
        <p14:creationId xmlns:p14="http://schemas.microsoft.com/office/powerpoint/2010/main" val="1426224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ue Map Title &amp;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E113-2EEF-7947-AA1A-984B7C150180}"/>
              </a:ext>
            </a:extLst>
          </p:cNvPr>
          <p:cNvSpPr>
            <a:spLocks noGrp="1"/>
          </p:cNvSpPr>
          <p:nvPr>
            <p:ph type="title"/>
          </p:nvPr>
        </p:nvSpPr>
        <p:spPr>
          <a:blipFill>
            <a:blip r:embed="rId2"/>
            <a:stretch>
              <a:fillRect/>
            </a:stretch>
          </a:blipFill>
        </p:spPr>
        <p:txBody>
          <a:bodyPr/>
          <a:lstStyle/>
          <a:p>
            <a:r>
              <a:rPr lang="cs-CZ" smtClean="0"/>
              <a:t>Kliknutím lze upravit styl.</a:t>
            </a:r>
            <a:endParaRPr lang="en-US" dirty="0"/>
          </a:p>
        </p:txBody>
      </p:sp>
      <p:sp>
        <p:nvSpPr>
          <p:cNvPr id="3" name="Content Placeholder 2">
            <a:extLst>
              <a:ext uri="{FF2B5EF4-FFF2-40B4-BE49-F238E27FC236}">
                <a16:creationId xmlns:a16="http://schemas.microsoft.com/office/drawing/2014/main" id="{AAEC2422-6E7D-F842-BBC1-F214764890E0}"/>
              </a:ext>
            </a:extLst>
          </p:cNvPr>
          <p:cNvSpPr>
            <a:spLocks noGrp="1"/>
          </p:cNvSpPr>
          <p:nvPr>
            <p:ph idx="1"/>
          </p:nvPr>
        </p:nvSpPr>
        <p:spPr>
          <a:xfrm>
            <a:off x="0" y="2562896"/>
            <a:ext cx="12192000" cy="4295104"/>
          </a:xfrm>
        </p:spPr>
        <p:txBody>
          <a:bodyPr lIns="457200" tIns="365760" rIns="457200" bIns="45720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pic>
        <p:nvPicPr>
          <p:cNvPr id="7" name="Picture 6">
            <a:extLst>
              <a:ext uri="{FF2B5EF4-FFF2-40B4-BE49-F238E27FC236}">
                <a16:creationId xmlns:a16="http://schemas.microsoft.com/office/drawing/2014/main" id="{140C3673-D414-114C-8C06-C0E8B4CEEAC3}"/>
              </a:ext>
            </a:extLst>
          </p:cNvPr>
          <p:cNvPicPr>
            <a:picLocks noChangeAspect="1"/>
          </p:cNvPicPr>
          <p:nvPr userDrawn="1"/>
        </p:nvPicPr>
        <p:blipFill>
          <a:blip r:embed="rId3"/>
          <a:stretch>
            <a:fillRect/>
          </a:stretch>
        </p:blipFill>
        <p:spPr>
          <a:xfrm>
            <a:off x="11378769" y="6221691"/>
            <a:ext cx="604943" cy="461839"/>
          </a:xfrm>
          <a:prstGeom prst="rect">
            <a:avLst/>
          </a:prstGeom>
        </p:spPr>
      </p:pic>
    </p:spTree>
    <p:extLst>
      <p:ext uri="{BB962C8B-B14F-4D97-AF65-F5344CB8AC3E}">
        <p14:creationId xmlns:p14="http://schemas.microsoft.com/office/powerpoint/2010/main" val="90706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Full Navy Title &amp;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E113-2EEF-7947-AA1A-984B7C150180}"/>
              </a:ext>
            </a:extLst>
          </p:cNvPr>
          <p:cNvSpPr>
            <a:spLocks noGrp="1"/>
          </p:cNvSpPr>
          <p:nvPr>
            <p:ph type="title"/>
          </p:nvPr>
        </p:nvSpPr>
        <p:spPr>
          <a:noFill/>
        </p:spPr>
        <p:txBody>
          <a:bodyPr/>
          <a:lstStyle/>
          <a:p>
            <a:r>
              <a:rPr lang="cs-CZ" smtClean="0"/>
              <a:t>Kliknutím lze upravit styl.</a:t>
            </a:r>
            <a:endParaRPr lang="en-US" dirty="0"/>
          </a:p>
        </p:txBody>
      </p:sp>
      <p:sp>
        <p:nvSpPr>
          <p:cNvPr id="3" name="Content Placeholder 2">
            <a:extLst>
              <a:ext uri="{FF2B5EF4-FFF2-40B4-BE49-F238E27FC236}">
                <a16:creationId xmlns:a16="http://schemas.microsoft.com/office/drawing/2014/main" id="{AAEC2422-6E7D-F842-BBC1-F214764890E0}"/>
              </a:ext>
            </a:extLst>
          </p:cNvPr>
          <p:cNvSpPr>
            <a:spLocks noGrp="1"/>
          </p:cNvSpPr>
          <p:nvPr>
            <p:ph idx="1"/>
          </p:nvPr>
        </p:nvSpPr>
        <p:spPr>
          <a:xfrm>
            <a:off x="0" y="2562897"/>
            <a:ext cx="12192000" cy="4295103"/>
          </a:xfrm>
          <a:noFill/>
        </p:spPr>
        <p:txBody>
          <a:bodyPr lIns="457200" tIns="365760" rIns="457200" bIns="457200"/>
          <a:lstStyle>
            <a:lvl1pPr>
              <a:defRPr>
                <a:solidFill>
                  <a:schemeClr val="bg1"/>
                </a:solidFill>
              </a:defRPr>
            </a:lvl1pPr>
            <a:lvl3pPr>
              <a:defRPr>
                <a:solidFill>
                  <a:schemeClr val="bg1"/>
                </a:solidFill>
              </a:defRPr>
            </a:lvl3pPr>
            <a:lvl4pPr>
              <a:defRPr>
                <a:solidFill>
                  <a:schemeClr val="bg1"/>
                </a:solidFill>
              </a:defRPr>
            </a:lvl4pPr>
            <a:lvl5pPr>
              <a:defRPr>
                <a:solidFill>
                  <a:schemeClr val="bg1"/>
                </a:solidFill>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pic>
        <p:nvPicPr>
          <p:cNvPr id="5" name="Picture 4">
            <a:extLst>
              <a:ext uri="{FF2B5EF4-FFF2-40B4-BE49-F238E27FC236}">
                <a16:creationId xmlns:a16="http://schemas.microsoft.com/office/drawing/2014/main" id="{823E0873-AB0D-5049-9DB4-704EC1624F04}"/>
              </a:ext>
            </a:extLst>
          </p:cNvPr>
          <p:cNvPicPr>
            <a:picLocks noChangeAspect="1"/>
          </p:cNvPicPr>
          <p:nvPr userDrawn="1"/>
        </p:nvPicPr>
        <p:blipFill>
          <a:blip r:embed="rId2"/>
          <a:stretch>
            <a:fillRect/>
          </a:stretch>
        </p:blipFill>
        <p:spPr>
          <a:xfrm>
            <a:off x="11378769" y="6221691"/>
            <a:ext cx="604943" cy="461838"/>
          </a:xfrm>
          <a:prstGeom prst="rect">
            <a:avLst/>
          </a:prstGeom>
        </p:spPr>
      </p:pic>
    </p:spTree>
    <p:extLst>
      <p:ext uri="{BB962C8B-B14F-4D97-AF65-F5344CB8AC3E}">
        <p14:creationId xmlns:p14="http://schemas.microsoft.com/office/powerpoint/2010/main" val="516597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Full Blue Title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E113-2EEF-7947-AA1A-984B7C150180}"/>
              </a:ext>
            </a:extLst>
          </p:cNvPr>
          <p:cNvSpPr>
            <a:spLocks noGrp="1"/>
          </p:cNvSpPr>
          <p:nvPr>
            <p:ph type="title"/>
          </p:nvPr>
        </p:nvSpPr>
        <p:spPr>
          <a:noFill/>
        </p:spPr>
        <p:txBody>
          <a:bodyPr/>
          <a:lstStyle/>
          <a:p>
            <a:r>
              <a:rPr lang="cs-CZ" smtClean="0"/>
              <a:t>Kliknutím lze upravit styl.</a:t>
            </a:r>
            <a:endParaRPr lang="en-US" dirty="0"/>
          </a:p>
        </p:txBody>
      </p:sp>
      <p:sp>
        <p:nvSpPr>
          <p:cNvPr id="3" name="Content Placeholder 2">
            <a:extLst>
              <a:ext uri="{FF2B5EF4-FFF2-40B4-BE49-F238E27FC236}">
                <a16:creationId xmlns:a16="http://schemas.microsoft.com/office/drawing/2014/main" id="{AAEC2422-6E7D-F842-BBC1-F214764890E0}"/>
              </a:ext>
            </a:extLst>
          </p:cNvPr>
          <p:cNvSpPr>
            <a:spLocks noGrp="1"/>
          </p:cNvSpPr>
          <p:nvPr>
            <p:ph idx="1"/>
          </p:nvPr>
        </p:nvSpPr>
        <p:spPr>
          <a:xfrm>
            <a:off x="0" y="2562897"/>
            <a:ext cx="12192000" cy="4295103"/>
          </a:xfrm>
          <a:noFill/>
        </p:spPr>
        <p:txBody>
          <a:bodyPr lIns="457200" tIns="365760" rIns="457200" bIns="457200"/>
          <a:lstStyle>
            <a:lvl1pPr>
              <a:defRPr>
                <a:solidFill>
                  <a:schemeClr val="bg1"/>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pic>
        <p:nvPicPr>
          <p:cNvPr id="5" name="Picture 4">
            <a:extLst>
              <a:ext uri="{FF2B5EF4-FFF2-40B4-BE49-F238E27FC236}">
                <a16:creationId xmlns:a16="http://schemas.microsoft.com/office/drawing/2014/main" id="{823E0873-AB0D-5049-9DB4-704EC1624F04}"/>
              </a:ext>
            </a:extLst>
          </p:cNvPr>
          <p:cNvPicPr>
            <a:picLocks noChangeAspect="1"/>
          </p:cNvPicPr>
          <p:nvPr userDrawn="1"/>
        </p:nvPicPr>
        <p:blipFill>
          <a:blip r:embed="rId2"/>
          <a:stretch>
            <a:fillRect/>
          </a:stretch>
        </p:blipFill>
        <p:spPr>
          <a:xfrm>
            <a:off x="11378769" y="6221691"/>
            <a:ext cx="604943" cy="461838"/>
          </a:xfrm>
          <a:prstGeom prst="rect">
            <a:avLst/>
          </a:prstGeom>
        </p:spPr>
      </p:pic>
    </p:spTree>
    <p:extLst>
      <p:ext uri="{BB962C8B-B14F-4D97-AF65-F5344CB8AC3E}">
        <p14:creationId xmlns:p14="http://schemas.microsoft.com/office/powerpoint/2010/main" val="2919404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Navy Globe Title &amp;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D547-6704-8648-BAAA-E8D6E88083F0}"/>
              </a:ext>
            </a:extLst>
          </p:cNvPr>
          <p:cNvSpPr>
            <a:spLocks noGrp="1"/>
          </p:cNvSpPr>
          <p:nvPr>
            <p:ph type="title"/>
          </p:nvPr>
        </p:nvSpPr>
        <p:spPr>
          <a:blipFill>
            <a:blip r:embed="rId2"/>
            <a:stretch>
              <a:fillRect/>
            </a:stretch>
          </a:blipFill>
        </p:spPr>
        <p:txBody>
          <a:bodyPr/>
          <a:lstStyle/>
          <a:p>
            <a:r>
              <a:rPr lang="cs-CZ" smtClean="0"/>
              <a:t>Kliknutím lze upravit styl.</a:t>
            </a:r>
            <a:endParaRPr lang="en-US"/>
          </a:p>
        </p:txBody>
      </p:sp>
      <p:sp>
        <p:nvSpPr>
          <p:cNvPr id="3" name="Content Placeholder 2">
            <a:extLst>
              <a:ext uri="{FF2B5EF4-FFF2-40B4-BE49-F238E27FC236}">
                <a16:creationId xmlns:a16="http://schemas.microsoft.com/office/drawing/2014/main" id="{02163F74-96A6-EF4D-874D-89B0ABBD57B1}"/>
              </a:ext>
            </a:extLst>
          </p:cNvPr>
          <p:cNvSpPr>
            <a:spLocks noGrp="1"/>
          </p:cNvSpPr>
          <p:nvPr>
            <p:ph sz="half" idx="1"/>
          </p:nvPr>
        </p:nvSpPr>
        <p:spPr>
          <a:xfrm>
            <a:off x="0" y="2562892"/>
            <a:ext cx="6078828" cy="4295107"/>
          </a:xfrm>
        </p:spPr>
        <p:txBody>
          <a:bodyPr lIns="457200" tIns="365760" rIns="457200" bIns="45720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a:extLst>
              <a:ext uri="{FF2B5EF4-FFF2-40B4-BE49-F238E27FC236}">
                <a16:creationId xmlns:a16="http://schemas.microsoft.com/office/drawing/2014/main" id="{EB5DD438-BAF2-7642-9B06-ACA2E95DECFE}"/>
              </a:ext>
            </a:extLst>
          </p:cNvPr>
          <p:cNvSpPr>
            <a:spLocks noGrp="1"/>
          </p:cNvSpPr>
          <p:nvPr>
            <p:ph sz="half" idx="2"/>
          </p:nvPr>
        </p:nvSpPr>
        <p:spPr>
          <a:xfrm>
            <a:off x="6078828" y="2562892"/>
            <a:ext cx="6113172" cy="4295108"/>
          </a:xfrm>
          <a:solidFill>
            <a:schemeClr val="accent1">
              <a:lumMod val="20000"/>
              <a:lumOff val="80000"/>
            </a:schemeClr>
          </a:solidFill>
          <a:ln>
            <a:noFill/>
          </a:ln>
        </p:spPr>
        <p:txBody>
          <a:bodyPr lIns="457200" tIns="365760" rIns="457200" bIns="45720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pic>
        <p:nvPicPr>
          <p:cNvPr id="8" name="Picture 7">
            <a:extLst>
              <a:ext uri="{FF2B5EF4-FFF2-40B4-BE49-F238E27FC236}">
                <a16:creationId xmlns:a16="http://schemas.microsoft.com/office/drawing/2014/main" id="{01D9E881-EEB2-FD4C-836D-7827C5CF0B22}"/>
              </a:ext>
            </a:extLst>
          </p:cNvPr>
          <p:cNvPicPr>
            <a:picLocks noChangeAspect="1"/>
          </p:cNvPicPr>
          <p:nvPr userDrawn="1"/>
        </p:nvPicPr>
        <p:blipFill>
          <a:blip r:embed="rId3"/>
          <a:stretch>
            <a:fillRect/>
          </a:stretch>
        </p:blipFill>
        <p:spPr>
          <a:xfrm>
            <a:off x="11378769" y="6221691"/>
            <a:ext cx="604943" cy="461838"/>
          </a:xfrm>
          <a:prstGeom prst="rect">
            <a:avLst/>
          </a:prstGeom>
        </p:spPr>
      </p:pic>
    </p:spTree>
    <p:extLst>
      <p:ext uri="{BB962C8B-B14F-4D97-AF65-F5344CB8AC3E}">
        <p14:creationId xmlns:p14="http://schemas.microsoft.com/office/powerpoint/2010/main" val="1080903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Blue Map Title &amp;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D547-6704-8648-BAAA-E8D6E88083F0}"/>
              </a:ext>
            </a:extLst>
          </p:cNvPr>
          <p:cNvSpPr>
            <a:spLocks noGrp="1"/>
          </p:cNvSpPr>
          <p:nvPr>
            <p:ph type="title"/>
          </p:nvPr>
        </p:nvSpPr>
        <p:spPr>
          <a:blipFill>
            <a:blip r:embed="rId2"/>
            <a:stretch>
              <a:fillRect/>
            </a:stretch>
          </a:blipFill>
        </p:spPr>
        <p:txBody>
          <a:bodyPr/>
          <a:lstStyle/>
          <a:p>
            <a:r>
              <a:rPr lang="cs-CZ" smtClean="0"/>
              <a:t>Kliknutím lze upravit styl.</a:t>
            </a:r>
            <a:endParaRPr lang="en-US"/>
          </a:p>
        </p:txBody>
      </p:sp>
      <p:sp>
        <p:nvSpPr>
          <p:cNvPr id="3" name="Content Placeholder 2">
            <a:extLst>
              <a:ext uri="{FF2B5EF4-FFF2-40B4-BE49-F238E27FC236}">
                <a16:creationId xmlns:a16="http://schemas.microsoft.com/office/drawing/2014/main" id="{02163F74-96A6-EF4D-874D-89B0ABBD57B1}"/>
              </a:ext>
            </a:extLst>
          </p:cNvPr>
          <p:cNvSpPr>
            <a:spLocks noGrp="1"/>
          </p:cNvSpPr>
          <p:nvPr>
            <p:ph sz="half" idx="1"/>
          </p:nvPr>
        </p:nvSpPr>
        <p:spPr>
          <a:xfrm>
            <a:off x="0" y="2562893"/>
            <a:ext cx="6078828" cy="4295107"/>
          </a:xfrm>
        </p:spPr>
        <p:txBody>
          <a:bodyPr lIns="457200" tIns="365760" rIns="457200" bIns="45720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a:extLst>
              <a:ext uri="{FF2B5EF4-FFF2-40B4-BE49-F238E27FC236}">
                <a16:creationId xmlns:a16="http://schemas.microsoft.com/office/drawing/2014/main" id="{EB5DD438-BAF2-7642-9B06-ACA2E95DECFE}"/>
              </a:ext>
            </a:extLst>
          </p:cNvPr>
          <p:cNvSpPr>
            <a:spLocks noGrp="1"/>
          </p:cNvSpPr>
          <p:nvPr>
            <p:ph sz="half" idx="2"/>
          </p:nvPr>
        </p:nvSpPr>
        <p:spPr>
          <a:xfrm>
            <a:off x="6078828" y="2562892"/>
            <a:ext cx="6113172" cy="4295108"/>
          </a:xfrm>
          <a:solidFill>
            <a:schemeClr val="accent1">
              <a:lumMod val="20000"/>
              <a:lumOff val="80000"/>
            </a:schemeClr>
          </a:solidFill>
          <a:ln>
            <a:noFill/>
          </a:ln>
        </p:spPr>
        <p:txBody>
          <a:bodyPr lIns="457200" tIns="365760" rIns="457200" bIns="45720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pic>
        <p:nvPicPr>
          <p:cNvPr id="8" name="Picture 7">
            <a:extLst>
              <a:ext uri="{FF2B5EF4-FFF2-40B4-BE49-F238E27FC236}">
                <a16:creationId xmlns:a16="http://schemas.microsoft.com/office/drawing/2014/main" id="{67537889-11ED-614C-B642-E2FD28564BCA}"/>
              </a:ext>
            </a:extLst>
          </p:cNvPr>
          <p:cNvPicPr>
            <a:picLocks noChangeAspect="1"/>
          </p:cNvPicPr>
          <p:nvPr userDrawn="1"/>
        </p:nvPicPr>
        <p:blipFill>
          <a:blip r:embed="rId3"/>
          <a:stretch>
            <a:fillRect/>
          </a:stretch>
        </p:blipFill>
        <p:spPr>
          <a:xfrm>
            <a:off x="11378769" y="6221691"/>
            <a:ext cx="604943" cy="461838"/>
          </a:xfrm>
          <a:prstGeom prst="rect">
            <a:avLst/>
          </a:prstGeom>
        </p:spPr>
      </p:pic>
    </p:spTree>
    <p:extLst>
      <p:ext uri="{BB962C8B-B14F-4D97-AF65-F5344CB8AC3E}">
        <p14:creationId xmlns:p14="http://schemas.microsoft.com/office/powerpoint/2010/main" val="123828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ti-Corruption Center Logo">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630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avy Title &amp; Content (Vertic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E113-2EEF-7947-AA1A-984B7C150180}"/>
              </a:ext>
            </a:extLst>
          </p:cNvPr>
          <p:cNvSpPr>
            <a:spLocks noGrp="1"/>
          </p:cNvSpPr>
          <p:nvPr>
            <p:ph type="title"/>
          </p:nvPr>
        </p:nvSpPr>
        <p:spPr>
          <a:xfrm>
            <a:off x="0" y="0"/>
            <a:ext cx="4417996" cy="6858000"/>
          </a:xfrm>
          <a:solidFill>
            <a:schemeClr val="tx2"/>
          </a:solidFill>
        </p:spPr>
        <p:txBody>
          <a:bodyPr anchor="ctr"/>
          <a:lstStyle/>
          <a:p>
            <a:r>
              <a:rPr lang="cs-CZ" smtClean="0"/>
              <a:t>Kliknutím lze upravit styl.</a:t>
            </a:r>
            <a:endParaRPr lang="en-US" dirty="0"/>
          </a:p>
        </p:txBody>
      </p:sp>
      <p:sp>
        <p:nvSpPr>
          <p:cNvPr id="3" name="Content Placeholder 2">
            <a:extLst>
              <a:ext uri="{FF2B5EF4-FFF2-40B4-BE49-F238E27FC236}">
                <a16:creationId xmlns:a16="http://schemas.microsoft.com/office/drawing/2014/main" id="{AAEC2422-6E7D-F842-BBC1-F214764890E0}"/>
              </a:ext>
            </a:extLst>
          </p:cNvPr>
          <p:cNvSpPr>
            <a:spLocks noGrp="1"/>
          </p:cNvSpPr>
          <p:nvPr>
            <p:ph idx="1"/>
          </p:nvPr>
        </p:nvSpPr>
        <p:spPr>
          <a:xfrm>
            <a:off x="4417996" y="1"/>
            <a:ext cx="7774003" cy="6858000"/>
          </a:xfrm>
        </p:spPr>
        <p:txBody>
          <a:bodyPr lIns="457200" tIns="365760" rIns="457200" bIns="45720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pic>
        <p:nvPicPr>
          <p:cNvPr id="7" name="Picture 6">
            <a:extLst>
              <a:ext uri="{FF2B5EF4-FFF2-40B4-BE49-F238E27FC236}">
                <a16:creationId xmlns:a16="http://schemas.microsoft.com/office/drawing/2014/main" id="{BA06CADA-9BA6-D54B-86E6-7D4EFCB4332C}"/>
              </a:ext>
            </a:extLst>
          </p:cNvPr>
          <p:cNvPicPr>
            <a:picLocks noChangeAspect="1"/>
          </p:cNvPicPr>
          <p:nvPr userDrawn="1"/>
        </p:nvPicPr>
        <p:blipFill>
          <a:blip r:embed="rId2"/>
          <a:stretch>
            <a:fillRect/>
          </a:stretch>
        </p:blipFill>
        <p:spPr>
          <a:xfrm>
            <a:off x="11378769" y="6221691"/>
            <a:ext cx="604943" cy="461839"/>
          </a:xfrm>
          <a:prstGeom prst="rect">
            <a:avLst/>
          </a:prstGeom>
        </p:spPr>
      </p:pic>
    </p:spTree>
    <p:extLst>
      <p:ext uri="{BB962C8B-B14F-4D97-AF65-F5344CB8AC3E}">
        <p14:creationId xmlns:p14="http://schemas.microsoft.com/office/powerpoint/2010/main" val="248400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Title &amp; Content (Vertic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E113-2EEF-7947-AA1A-984B7C150180}"/>
              </a:ext>
            </a:extLst>
          </p:cNvPr>
          <p:cNvSpPr>
            <a:spLocks noGrp="1"/>
          </p:cNvSpPr>
          <p:nvPr>
            <p:ph type="title"/>
          </p:nvPr>
        </p:nvSpPr>
        <p:spPr>
          <a:xfrm>
            <a:off x="0" y="0"/>
            <a:ext cx="4417996" cy="6858000"/>
          </a:xfrm>
          <a:solidFill>
            <a:schemeClr val="accent1"/>
          </a:solidFill>
        </p:spPr>
        <p:txBody>
          <a:bodyPr anchor="ctr"/>
          <a:lstStyle/>
          <a:p>
            <a:r>
              <a:rPr lang="cs-CZ" smtClean="0"/>
              <a:t>Kliknutím lze upravit styl.</a:t>
            </a:r>
            <a:endParaRPr lang="en-US" dirty="0"/>
          </a:p>
        </p:txBody>
      </p:sp>
      <p:sp>
        <p:nvSpPr>
          <p:cNvPr id="3" name="Content Placeholder 2">
            <a:extLst>
              <a:ext uri="{FF2B5EF4-FFF2-40B4-BE49-F238E27FC236}">
                <a16:creationId xmlns:a16="http://schemas.microsoft.com/office/drawing/2014/main" id="{AAEC2422-6E7D-F842-BBC1-F214764890E0}"/>
              </a:ext>
            </a:extLst>
          </p:cNvPr>
          <p:cNvSpPr>
            <a:spLocks noGrp="1"/>
          </p:cNvSpPr>
          <p:nvPr>
            <p:ph idx="1"/>
          </p:nvPr>
        </p:nvSpPr>
        <p:spPr>
          <a:xfrm>
            <a:off x="4417996" y="1"/>
            <a:ext cx="7774003" cy="6858000"/>
          </a:xfrm>
        </p:spPr>
        <p:txBody>
          <a:bodyPr lIns="457200" tIns="365760" rIns="457200" bIns="45720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pic>
        <p:nvPicPr>
          <p:cNvPr id="7" name="Picture 6">
            <a:extLst>
              <a:ext uri="{FF2B5EF4-FFF2-40B4-BE49-F238E27FC236}">
                <a16:creationId xmlns:a16="http://schemas.microsoft.com/office/drawing/2014/main" id="{BA06CADA-9BA6-D54B-86E6-7D4EFCB4332C}"/>
              </a:ext>
            </a:extLst>
          </p:cNvPr>
          <p:cNvPicPr>
            <a:picLocks noChangeAspect="1"/>
          </p:cNvPicPr>
          <p:nvPr userDrawn="1"/>
        </p:nvPicPr>
        <p:blipFill>
          <a:blip r:embed="rId2"/>
          <a:stretch>
            <a:fillRect/>
          </a:stretch>
        </p:blipFill>
        <p:spPr>
          <a:xfrm>
            <a:off x="11378769" y="6221691"/>
            <a:ext cx="604943" cy="461839"/>
          </a:xfrm>
          <a:prstGeom prst="rect">
            <a:avLst/>
          </a:prstGeom>
        </p:spPr>
      </p:pic>
    </p:spTree>
    <p:extLst>
      <p:ext uri="{BB962C8B-B14F-4D97-AF65-F5344CB8AC3E}">
        <p14:creationId xmlns:p14="http://schemas.microsoft.com/office/powerpoint/2010/main" val="1839673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Focus Area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E113-2EEF-7947-AA1A-984B7C150180}"/>
              </a:ext>
            </a:extLst>
          </p:cNvPr>
          <p:cNvSpPr>
            <a:spLocks noGrp="1"/>
          </p:cNvSpPr>
          <p:nvPr>
            <p:ph type="title"/>
          </p:nvPr>
        </p:nvSpPr>
        <p:spPr>
          <a:xfrm>
            <a:off x="0" y="0"/>
            <a:ext cx="12192000" cy="1489166"/>
          </a:xfrm>
          <a:solidFill>
            <a:schemeClr val="bg2"/>
          </a:solidFill>
        </p:spPr>
        <p:txBody>
          <a:bodyPr/>
          <a:lstStyle>
            <a:lvl1pPr>
              <a:defRPr>
                <a:solidFill>
                  <a:schemeClr val="tx2"/>
                </a:solidFill>
              </a:defRPr>
            </a:lvl1pPr>
          </a:lstStyle>
          <a:p>
            <a:r>
              <a:rPr lang="cs-CZ" smtClean="0"/>
              <a:t>Kliknutím lze upravit styl.</a:t>
            </a:r>
            <a:endParaRPr lang="en-US" dirty="0"/>
          </a:p>
        </p:txBody>
      </p:sp>
      <p:pic>
        <p:nvPicPr>
          <p:cNvPr id="5" name="Picture 4">
            <a:extLst>
              <a:ext uri="{FF2B5EF4-FFF2-40B4-BE49-F238E27FC236}">
                <a16:creationId xmlns:a16="http://schemas.microsoft.com/office/drawing/2014/main" id="{74EB714B-BA75-E34F-AD05-841C28D690D2}"/>
              </a:ext>
            </a:extLst>
          </p:cNvPr>
          <p:cNvPicPr>
            <a:picLocks noChangeAspect="1"/>
          </p:cNvPicPr>
          <p:nvPr userDrawn="1"/>
        </p:nvPicPr>
        <p:blipFill>
          <a:blip r:embed="rId2"/>
          <a:stretch>
            <a:fillRect/>
          </a:stretch>
        </p:blipFill>
        <p:spPr>
          <a:xfrm>
            <a:off x="1061019" y="2943494"/>
            <a:ext cx="1718342" cy="1678381"/>
          </a:xfrm>
          <a:prstGeom prst="rect">
            <a:avLst/>
          </a:prstGeom>
        </p:spPr>
      </p:pic>
      <p:pic>
        <p:nvPicPr>
          <p:cNvPr id="7" name="Picture 6">
            <a:extLst>
              <a:ext uri="{FF2B5EF4-FFF2-40B4-BE49-F238E27FC236}">
                <a16:creationId xmlns:a16="http://schemas.microsoft.com/office/drawing/2014/main" id="{D561C2DF-1078-4E44-895C-23943C0778A8}"/>
              </a:ext>
            </a:extLst>
          </p:cNvPr>
          <p:cNvPicPr>
            <a:picLocks noChangeAspect="1"/>
          </p:cNvPicPr>
          <p:nvPr userDrawn="1"/>
        </p:nvPicPr>
        <p:blipFill>
          <a:blip r:embed="rId3"/>
          <a:stretch>
            <a:fillRect/>
          </a:stretch>
        </p:blipFill>
        <p:spPr>
          <a:xfrm>
            <a:off x="3130113" y="2943494"/>
            <a:ext cx="1718342" cy="1678381"/>
          </a:xfrm>
          <a:prstGeom prst="rect">
            <a:avLst/>
          </a:prstGeom>
        </p:spPr>
      </p:pic>
      <p:pic>
        <p:nvPicPr>
          <p:cNvPr id="9" name="Picture 8">
            <a:extLst>
              <a:ext uri="{FF2B5EF4-FFF2-40B4-BE49-F238E27FC236}">
                <a16:creationId xmlns:a16="http://schemas.microsoft.com/office/drawing/2014/main" id="{5A55204F-640A-1D46-A9D3-0064E9423266}"/>
              </a:ext>
            </a:extLst>
          </p:cNvPr>
          <p:cNvPicPr>
            <a:picLocks noChangeAspect="1"/>
          </p:cNvPicPr>
          <p:nvPr userDrawn="1"/>
        </p:nvPicPr>
        <p:blipFill>
          <a:blip r:embed="rId4"/>
          <a:stretch>
            <a:fillRect/>
          </a:stretch>
        </p:blipFill>
        <p:spPr>
          <a:xfrm>
            <a:off x="5199207" y="2943495"/>
            <a:ext cx="1718342" cy="1678381"/>
          </a:xfrm>
          <a:prstGeom prst="rect">
            <a:avLst/>
          </a:prstGeom>
        </p:spPr>
      </p:pic>
      <p:pic>
        <p:nvPicPr>
          <p:cNvPr id="11" name="Picture 10">
            <a:extLst>
              <a:ext uri="{FF2B5EF4-FFF2-40B4-BE49-F238E27FC236}">
                <a16:creationId xmlns:a16="http://schemas.microsoft.com/office/drawing/2014/main" id="{1690A103-0B5C-7049-9704-6B84CE642364}"/>
              </a:ext>
            </a:extLst>
          </p:cNvPr>
          <p:cNvPicPr>
            <a:picLocks noChangeAspect="1"/>
          </p:cNvPicPr>
          <p:nvPr userDrawn="1"/>
        </p:nvPicPr>
        <p:blipFill>
          <a:blip r:embed="rId5"/>
          <a:stretch>
            <a:fillRect/>
          </a:stretch>
        </p:blipFill>
        <p:spPr>
          <a:xfrm>
            <a:off x="7268301" y="2957917"/>
            <a:ext cx="1718342" cy="1678381"/>
          </a:xfrm>
          <a:prstGeom prst="rect">
            <a:avLst/>
          </a:prstGeom>
        </p:spPr>
      </p:pic>
      <p:pic>
        <p:nvPicPr>
          <p:cNvPr id="15" name="Picture 14">
            <a:extLst>
              <a:ext uri="{FF2B5EF4-FFF2-40B4-BE49-F238E27FC236}">
                <a16:creationId xmlns:a16="http://schemas.microsoft.com/office/drawing/2014/main" id="{EE75DD2A-B653-D34C-B3DA-36318EE577DE}"/>
              </a:ext>
            </a:extLst>
          </p:cNvPr>
          <p:cNvPicPr>
            <a:picLocks noChangeAspect="1"/>
          </p:cNvPicPr>
          <p:nvPr userDrawn="1"/>
        </p:nvPicPr>
        <p:blipFill>
          <a:blip r:embed="rId6"/>
          <a:stretch>
            <a:fillRect/>
          </a:stretch>
        </p:blipFill>
        <p:spPr>
          <a:xfrm>
            <a:off x="9337395" y="2957917"/>
            <a:ext cx="1718342" cy="1678381"/>
          </a:xfrm>
          <a:prstGeom prst="rect">
            <a:avLst/>
          </a:prstGeom>
        </p:spPr>
      </p:pic>
      <p:pic>
        <p:nvPicPr>
          <p:cNvPr id="12" name="Picture 11">
            <a:extLst>
              <a:ext uri="{FF2B5EF4-FFF2-40B4-BE49-F238E27FC236}">
                <a16:creationId xmlns:a16="http://schemas.microsoft.com/office/drawing/2014/main" id="{CBBB3311-4DBF-B041-82EB-138ABFE51021}"/>
              </a:ext>
            </a:extLst>
          </p:cNvPr>
          <p:cNvPicPr>
            <a:picLocks noChangeAspect="1"/>
          </p:cNvPicPr>
          <p:nvPr userDrawn="1"/>
        </p:nvPicPr>
        <p:blipFill>
          <a:blip r:embed="rId7"/>
          <a:stretch>
            <a:fillRect/>
          </a:stretch>
        </p:blipFill>
        <p:spPr>
          <a:xfrm>
            <a:off x="11378769" y="6221691"/>
            <a:ext cx="604943" cy="461839"/>
          </a:xfrm>
          <a:prstGeom prst="rect">
            <a:avLst/>
          </a:prstGeom>
        </p:spPr>
      </p:pic>
    </p:spTree>
    <p:extLst>
      <p:ext uri="{BB962C8B-B14F-4D97-AF65-F5344CB8AC3E}">
        <p14:creationId xmlns:p14="http://schemas.microsoft.com/office/powerpoint/2010/main" val="2555565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nti-Corruption 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671C-CF2E-DE40-9ADA-D3B3AC466344}"/>
              </a:ext>
            </a:extLst>
          </p:cNvPr>
          <p:cNvSpPr>
            <a:spLocks noGrp="1"/>
          </p:cNvSpPr>
          <p:nvPr>
            <p:ph type="title"/>
          </p:nvPr>
        </p:nvSpPr>
        <p:spPr>
          <a:xfrm>
            <a:off x="0" y="0"/>
            <a:ext cx="12192000" cy="4562475"/>
          </a:xfrm>
          <a:noFill/>
        </p:spPr>
        <p:txBody>
          <a:bodyPr rIns="457200" bIns="731520" anchor="b"/>
          <a:lstStyle>
            <a:lvl1pPr>
              <a:defRPr sz="6000">
                <a:solidFill>
                  <a:schemeClr val="tx1"/>
                </a:solidFill>
              </a:defRPr>
            </a:lvl1pPr>
          </a:lstStyle>
          <a:p>
            <a:r>
              <a:rPr lang="cs-CZ" smtClean="0"/>
              <a:t>Kliknutím lze upravit styl.</a:t>
            </a:r>
            <a:endParaRPr lang="en-US" dirty="0"/>
          </a:p>
        </p:txBody>
      </p:sp>
      <p:sp>
        <p:nvSpPr>
          <p:cNvPr id="3" name="Text Placeholder 2">
            <a:extLst>
              <a:ext uri="{FF2B5EF4-FFF2-40B4-BE49-F238E27FC236}">
                <a16:creationId xmlns:a16="http://schemas.microsoft.com/office/drawing/2014/main" id="{F6689956-9A66-264A-B2D7-6CEF13A40B68}"/>
              </a:ext>
            </a:extLst>
          </p:cNvPr>
          <p:cNvSpPr>
            <a:spLocks noGrp="1"/>
          </p:cNvSpPr>
          <p:nvPr>
            <p:ph type="body" idx="1"/>
          </p:nvPr>
        </p:nvSpPr>
        <p:spPr>
          <a:xfrm>
            <a:off x="0" y="4562474"/>
            <a:ext cx="12191999" cy="2295525"/>
          </a:xfrm>
        </p:spPr>
        <p:txBody>
          <a:bodyPr lIns="457200" tIns="0" rIns="457200" bIns="457200"/>
          <a:lstStyle>
            <a:lvl1pPr marL="0" indent="0">
              <a:buNone/>
              <a:defRPr sz="24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7" name="Rectangle 6">
            <a:extLst>
              <a:ext uri="{FF2B5EF4-FFF2-40B4-BE49-F238E27FC236}">
                <a16:creationId xmlns:a16="http://schemas.microsoft.com/office/drawing/2014/main" id="{2BE9C86C-5343-7449-957C-132247AE5ECC}"/>
              </a:ext>
            </a:extLst>
          </p:cNvPr>
          <p:cNvSpPr/>
          <p:nvPr userDrawn="1"/>
        </p:nvSpPr>
        <p:spPr>
          <a:xfrm>
            <a:off x="450761" y="4121239"/>
            <a:ext cx="1519708" cy="90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655BFB6-AEC7-A84C-9E91-109C46C2A43E}"/>
              </a:ext>
            </a:extLst>
          </p:cNvPr>
          <p:cNvPicPr>
            <a:picLocks noChangeAspect="1"/>
          </p:cNvPicPr>
          <p:nvPr userDrawn="1"/>
        </p:nvPicPr>
        <p:blipFill>
          <a:blip r:embed="rId3"/>
          <a:stretch>
            <a:fillRect/>
          </a:stretch>
        </p:blipFill>
        <p:spPr>
          <a:xfrm>
            <a:off x="11378769" y="6221691"/>
            <a:ext cx="604943" cy="461838"/>
          </a:xfrm>
          <a:prstGeom prst="rect">
            <a:avLst/>
          </a:prstGeom>
        </p:spPr>
      </p:pic>
    </p:spTree>
    <p:extLst>
      <p:ext uri="{BB962C8B-B14F-4D97-AF65-F5344CB8AC3E}">
        <p14:creationId xmlns:p14="http://schemas.microsoft.com/office/powerpoint/2010/main" val="387769677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rade 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671C-CF2E-DE40-9ADA-D3B3AC466344}"/>
              </a:ext>
            </a:extLst>
          </p:cNvPr>
          <p:cNvSpPr>
            <a:spLocks noGrp="1"/>
          </p:cNvSpPr>
          <p:nvPr>
            <p:ph type="title"/>
          </p:nvPr>
        </p:nvSpPr>
        <p:spPr>
          <a:xfrm>
            <a:off x="0" y="0"/>
            <a:ext cx="12192000" cy="4562475"/>
          </a:xfrm>
          <a:noFill/>
        </p:spPr>
        <p:txBody>
          <a:bodyPr rIns="457200" bIns="731520" anchor="b"/>
          <a:lstStyle>
            <a:lvl1pPr>
              <a:defRPr sz="6000">
                <a:solidFill>
                  <a:schemeClr val="tx1"/>
                </a:solidFill>
              </a:defRPr>
            </a:lvl1pPr>
          </a:lstStyle>
          <a:p>
            <a:r>
              <a:rPr lang="cs-CZ" smtClean="0"/>
              <a:t>Kliknutím lze upravit styl.</a:t>
            </a:r>
            <a:endParaRPr lang="en-US" dirty="0"/>
          </a:p>
        </p:txBody>
      </p:sp>
      <p:sp>
        <p:nvSpPr>
          <p:cNvPr id="3" name="Text Placeholder 2">
            <a:extLst>
              <a:ext uri="{FF2B5EF4-FFF2-40B4-BE49-F238E27FC236}">
                <a16:creationId xmlns:a16="http://schemas.microsoft.com/office/drawing/2014/main" id="{F6689956-9A66-264A-B2D7-6CEF13A40B68}"/>
              </a:ext>
            </a:extLst>
          </p:cNvPr>
          <p:cNvSpPr>
            <a:spLocks noGrp="1"/>
          </p:cNvSpPr>
          <p:nvPr>
            <p:ph type="body" idx="1"/>
          </p:nvPr>
        </p:nvSpPr>
        <p:spPr>
          <a:xfrm>
            <a:off x="0" y="4562474"/>
            <a:ext cx="12191999" cy="2295525"/>
          </a:xfrm>
        </p:spPr>
        <p:txBody>
          <a:bodyPr lIns="457200" tIns="0" rIns="457200" bIns="457200"/>
          <a:lstStyle>
            <a:lvl1pPr marL="0" indent="0">
              <a:buNone/>
              <a:defRPr sz="24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7" name="Rectangle 6">
            <a:extLst>
              <a:ext uri="{FF2B5EF4-FFF2-40B4-BE49-F238E27FC236}">
                <a16:creationId xmlns:a16="http://schemas.microsoft.com/office/drawing/2014/main" id="{2BE9C86C-5343-7449-957C-132247AE5ECC}"/>
              </a:ext>
            </a:extLst>
          </p:cNvPr>
          <p:cNvSpPr/>
          <p:nvPr userDrawn="1"/>
        </p:nvSpPr>
        <p:spPr>
          <a:xfrm>
            <a:off x="450761" y="4121239"/>
            <a:ext cx="1519708" cy="90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77CE80D-F426-3446-A313-EA5588E0B1BA}"/>
              </a:ext>
            </a:extLst>
          </p:cNvPr>
          <p:cNvPicPr>
            <a:picLocks noChangeAspect="1"/>
          </p:cNvPicPr>
          <p:nvPr userDrawn="1"/>
        </p:nvPicPr>
        <p:blipFill>
          <a:blip r:embed="rId3"/>
          <a:stretch>
            <a:fillRect/>
          </a:stretch>
        </p:blipFill>
        <p:spPr>
          <a:xfrm>
            <a:off x="11378769" y="6221691"/>
            <a:ext cx="604943" cy="461838"/>
          </a:xfrm>
          <a:prstGeom prst="rect">
            <a:avLst/>
          </a:prstGeom>
        </p:spPr>
      </p:pic>
    </p:spTree>
    <p:extLst>
      <p:ext uri="{BB962C8B-B14F-4D97-AF65-F5344CB8AC3E}">
        <p14:creationId xmlns:p14="http://schemas.microsoft.com/office/powerpoint/2010/main" val="74146000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erprise 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671C-CF2E-DE40-9ADA-D3B3AC466344}"/>
              </a:ext>
            </a:extLst>
          </p:cNvPr>
          <p:cNvSpPr>
            <a:spLocks noGrp="1"/>
          </p:cNvSpPr>
          <p:nvPr>
            <p:ph type="title"/>
          </p:nvPr>
        </p:nvSpPr>
        <p:spPr>
          <a:xfrm>
            <a:off x="0" y="0"/>
            <a:ext cx="12192000" cy="4562475"/>
          </a:xfrm>
          <a:noFill/>
        </p:spPr>
        <p:txBody>
          <a:bodyPr rIns="457200" bIns="731520" anchor="b"/>
          <a:lstStyle>
            <a:lvl1pPr>
              <a:defRPr sz="6000">
                <a:solidFill>
                  <a:schemeClr val="tx1"/>
                </a:solidFill>
              </a:defRPr>
            </a:lvl1pPr>
          </a:lstStyle>
          <a:p>
            <a:r>
              <a:rPr lang="cs-CZ" smtClean="0"/>
              <a:t>Kliknutím lze upravit styl.</a:t>
            </a:r>
            <a:endParaRPr lang="en-US" dirty="0"/>
          </a:p>
        </p:txBody>
      </p:sp>
      <p:sp>
        <p:nvSpPr>
          <p:cNvPr id="3" name="Text Placeholder 2">
            <a:extLst>
              <a:ext uri="{FF2B5EF4-FFF2-40B4-BE49-F238E27FC236}">
                <a16:creationId xmlns:a16="http://schemas.microsoft.com/office/drawing/2014/main" id="{F6689956-9A66-264A-B2D7-6CEF13A40B68}"/>
              </a:ext>
            </a:extLst>
          </p:cNvPr>
          <p:cNvSpPr>
            <a:spLocks noGrp="1"/>
          </p:cNvSpPr>
          <p:nvPr>
            <p:ph type="body" idx="1"/>
          </p:nvPr>
        </p:nvSpPr>
        <p:spPr>
          <a:xfrm>
            <a:off x="0" y="4562474"/>
            <a:ext cx="12191999" cy="2295525"/>
          </a:xfrm>
        </p:spPr>
        <p:txBody>
          <a:bodyPr lIns="457200" tIns="0" rIns="457200" bIns="457200"/>
          <a:lstStyle>
            <a:lvl1pPr marL="0" indent="0">
              <a:buNone/>
              <a:defRPr sz="24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7" name="Rectangle 6">
            <a:extLst>
              <a:ext uri="{FF2B5EF4-FFF2-40B4-BE49-F238E27FC236}">
                <a16:creationId xmlns:a16="http://schemas.microsoft.com/office/drawing/2014/main" id="{2BE9C86C-5343-7449-957C-132247AE5ECC}"/>
              </a:ext>
            </a:extLst>
          </p:cNvPr>
          <p:cNvSpPr/>
          <p:nvPr userDrawn="1"/>
        </p:nvSpPr>
        <p:spPr>
          <a:xfrm>
            <a:off x="450761" y="4121239"/>
            <a:ext cx="1519708" cy="90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144D2D5-8744-B84B-B2D5-07C98658C6BA}"/>
              </a:ext>
            </a:extLst>
          </p:cNvPr>
          <p:cNvPicPr>
            <a:picLocks noChangeAspect="1"/>
          </p:cNvPicPr>
          <p:nvPr userDrawn="1"/>
        </p:nvPicPr>
        <p:blipFill>
          <a:blip r:embed="rId3"/>
          <a:stretch>
            <a:fillRect/>
          </a:stretch>
        </p:blipFill>
        <p:spPr>
          <a:xfrm>
            <a:off x="11378769" y="6221691"/>
            <a:ext cx="604943" cy="461838"/>
          </a:xfrm>
          <a:prstGeom prst="rect">
            <a:avLst/>
          </a:prstGeom>
        </p:spPr>
      </p:pic>
    </p:spTree>
    <p:extLst>
      <p:ext uri="{BB962C8B-B14F-4D97-AF65-F5344CB8AC3E}">
        <p14:creationId xmlns:p14="http://schemas.microsoft.com/office/powerpoint/2010/main" val="398069082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dvocacy 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671C-CF2E-DE40-9ADA-D3B3AC466344}"/>
              </a:ext>
            </a:extLst>
          </p:cNvPr>
          <p:cNvSpPr>
            <a:spLocks noGrp="1"/>
          </p:cNvSpPr>
          <p:nvPr>
            <p:ph type="title"/>
          </p:nvPr>
        </p:nvSpPr>
        <p:spPr>
          <a:xfrm>
            <a:off x="0" y="0"/>
            <a:ext cx="12192000" cy="4562475"/>
          </a:xfrm>
          <a:noFill/>
        </p:spPr>
        <p:txBody>
          <a:bodyPr rIns="457200" bIns="731520" anchor="b"/>
          <a:lstStyle>
            <a:lvl1pPr>
              <a:defRPr sz="6000">
                <a:solidFill>
                  <a:schemeClr val="tx1"/>
                </a:solidFill>
              </a:defRPr>
            </a:lvl1pPr>
          </a:lstStyle>
          <a:p>
            <a:r>
              <a:rPr lang="cs-CZ" smtClean="0"/>
              <a:t>Kliknutím lze upravit styl.</a:t>
            </a:r>
            <a:endParaRPr lang="en-US" dirty="0"/>
          </a:p>
        </p:txBody>
      </p:sp>
      <p:sp>
        <p:nvSpPr>
          <p:cNvPr id="3" name="Text Placeholder 2">
            <a:extLst>
              <a:ext uri="{FF2B5EF4-FFF2-40B4-BE49-F238E27FC236}">
                <a16:creationId xmlns:a16="http://schemas.microsoft.com/office/drawing/2014/main" id="{F6689956-9A66-264A-B2D7-6CEF13A40B68}"/>
              </a:ext>
            </a:extLst>
          </p:cNvPr>
          <p:cNvSpPr>
            <a:spLocks noGrp="1"/>
          </p:cNvSpPr>
          <p:nvPr>
            <p:ph type="body" idx="1"/>
          </p:nvPr>
        </p:nvSpPr>
        <p:spPr>
          <a:xfrm>
            <a:off x="0" y="4562474"/>
            <a:ext cx="12191999" cy="2295525"/>
          </a:xfrm>
        </p:spPr>
        <p:txBody>
          <a:bodyPr lIns="457200" tIns="0" rIns="457200" bIns="457200"/>
          <a:lstStyle>
            <a:lvl1pPr marL="0" indent="0">
              <a:buNone/>
              <a:defRPr sz="24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7" name="Rectangle 6">
            <a:extLst>
              <a:ext uri="{FF2B5EF4-FFF2-40B4-BE49-F238E27FC236}">
                <a16:creationId xmlns:a16="http://schemas.microsoft.com/office/drawing/2014/main" id="{2BE9C86C-5343-7449-957C-132247AE5ECC}"/>
              </a:ext>
            </a:extLst>
          </p:cNvPr>
          <p:cNvSpPr/>
          <p:nvPr userDrawn="1"/>
        </p:nvSpPr>
        <p:spPr>
          <a:xfrm>
            <a:off x="450761" y="4121239"/>
            <a:ext cx="1519708" cy="90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BF87AA6-A45E-B549-9482-5A8698781C37}"/>
              </a:ext>
            </a:extLst>
          </p:cNvPr>
          <p:cNvPicPr>
            <a:picLocks noChangeAspect="1"/>
          </p:cNvPicPr>
          <p:nvPr userDrawn="1"/>
        </p:nvPicPr>
        <p:blipFill>
          <a:blip r:embed="rId3"/>
          <a:stretch>
            <a:fillRect/>
          </a:stretch>
        </p:blipFill>
        <p:spPr>
          <a:xfrm>
            <a:off x="11378769" y="6221691"/>
            <a:ext cx="604943" cy="461838"/>
          </a:xfrm>
          <a:prstGeom prst="rect">
            <a:avLst/>
          </a:prstGeom>
        </p:spPr>
      </p:pic>
    </p:spTree>
    <p:extLst>
      <p:ext uri="{BB962C8B-B14F-4D97-AF65-F5344CB8AC3E}">
        <p14:creationId xmlns:p14="http://schemas.microsoft.com/office/powerpoint/2010/main" val="413782352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Governance 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671C-CF2E-DE40-9ADA-D3B3AC466344}"/>
              </a:ext>
            </a:extLst>
          </p:cNvPr>
          <p:cNvSpPr>
            <a:spLocks noGrp="1"/>
          </p:cNvSpPr>
          <p:nvPr>
            <p:ph type="title"/>
          </p:nvPr>
        </p:nvSpPr>
        <p:spPr>
          <a:xfrm>
            <a:off x="0" y="0"/>
            <a:ext cx="12192000" cy="4562475"/>
          </a:xfrm>
          <a:noFill/>
        </p:spPr>
        <p:txBody>
          <a:bodyPr rIns="457200" bIns="731520" anchor="b"/>
          <a:lstStyle>
            <a:lvl1pPr>
              <a:defRPr sz="6000">
                <a:solidFill>
                  <a:schemeClr val="tx1"/>
                </a:solidFill>
              </a:defRPr>
            </a:lvl1pPr>
          </a:lstStyle>
          <a:p>
            <a:r>
              <a:rPr lang="cs-CZ" smtClean="0"/>
              <a:t>Kliknutím lze upravit styl.</a:t>
            </a:r>
            <a:endParaRPr lang="en-US" dirty="0"/>
          </a:p>
        </p:txBody>
      </p:sp>
      <p:sp>
        <p:nvSpPr>
          <p:cNvPr id="3" name="Text Placeholder 2">
            <a:extLst>
              <a:ext uri="{FF2B5EF4-FFF2-40B4-BE49-F238E27FC236}">
                <a16:creationId xmlns:a16="http://schemas.microsoft.com/office/drawing/2014/main" id="{F6689956-9A66-264A-B2D7-6CEF13A40B68}"/>
              </a:ext>
            </a:extLst>
          </p:cNvPr>
          <p:cNvSpPr>
            <a:spLocks noGrp="1"/>
          </p:cNvSpPr>
          <p:nvPr>
            <p:ph type="body" idx="1"/>
          </p:nvPr>
        </p:nvSpPr>
        <p:spPr>
          <a:xfrm>
            <a:off x="0" y="4562474"/>
            <a:ext cx="12191999" cy="2295525"/>
          </a:xfrm>
        </p:spPr>
        <p:txBody>
          <a:bodyPr lIns="457200" tIns="0" rIns="457200" bIns="457200"/>
          <a:lstStyle>
            <a:lvl1pPr marL="0" indent="0">
              <a:buNone/>
              <a:defRPr sz="24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7" name="Rectangle 6">
            <a:extLst>
              <a:ext uri="{FF2B5EF4-FFF2-40B4-BE49-F238E27FC236}">
                <a16:creationId xmlns:a16="http://schemas.microsoft.com/office/drawing/2014/main" id="{2BE9C86C-5343-7449-957C-132247AE5ECC}"/>
              </a:ext>
            </a:extLst>
          </p:cNvPr>
          <p:cNvSpPr/>
          <p:nvPr userDrawn="1"/>
        </p:nvSpPr>
        <p:spPr>
          <a:xfrm>
            <a:off x="450761" y="4121239"/>
            <a:ext cx="1519708" cy="90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F77617C-0A47-F04F-B07C-FD35F771DE75}"/>
              </a:ext>
            </a:extLst>
          </p:cNvPr>
          <p:cNvPicPr>
            <a:picLocks noChangeAspect="1"/>
          </p:cNvPicPr>
          <p:nvPr userDrawn="1"/>
        </p:nvPicPr>
        <p:blipFill>
          <a:blip r:embed="rId3"/>
          <a:stretch>
            <a:fillRect/>
          </a:stretch>
        </p:blipFill>
        <p:spPr>
          <a:xfrm>
            <a:off x="11378769" y="6221691"/>
            <a:ext cx="604943" cy="461838"/>
          </a:xfrm>
          <a:prstGeom prst="rect">
            <a:avLst/>
          </a:prstGeom>
        </p:spPr>
      </p:pic>
    </p:spTree>
    <p:extLst>
      <p:ext uri="{BB962C8B-B14F-4D97-AF65-F5344CB8AC3E}">
        <p14:creationId xmlns:p14="http://schemas.microsoft.com/office/powerpoint/2010/main" val="253792679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Women 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671C-CF2E-DE40-9ADA-D3B3AC466344}"/>
              </a:ext>
            </a:extLst>
          </p:cNvPr>
          <p:cNvSpPr>
            <a:spLocks noGrp="1"/>
          </p:cNvSpPr>
          <p:nvPr>
            <p:ph type="title"/>
          </p:nvPr>
        </p:nvSpPr>
        <p:spPr>
          <a:xfrm>
            <a:off x="0" y="0"/>
            <a:ext cx="12192000" cy="4562475"/>
          </a:xfrm>
          <a:noFill/>
        </p:spPr>
        <p:txBody>
          <a:bodyPr rIns="457200" bIns="731520" anchor="b"/>
          <a:lstStyle>
            <a:lvl1pPr>
              <a:defRPr sz="6000">
                <a:solidFill>
                  <a:schemeClr val="tx1"/>
                </a:solidFill>
              </a:defRPr>
            </a:lvl1pPr>
          </a:lstStyle>
          <a:p>
            <a:r>
              <a:rPr lang="cs-CZ" smtClean="0"/>
              <a:t>Kliknutím lze upravit styl.</a:t>
            </a:r>
            <a:endParaRPr lang="en-US" dirty="0"/>
          </a:p>
        </p:txBody>
      </p:sp>
      <p:sp>
        <p:nvSpPr>
          <p:cNvPr id="3" name="Text Placeholder 2">
            <a:extLst>
              <a:ext uri="{FF2B5EF4-FFF2-40B4-BE49-F238E27FC236}">
                <a16:creationId xmlns:a16="http://schemas.microsoft.com/office/drawing/2014/main" id="{F6689956-9A66-264A-B2D7-6CEF13A40B68}"/>
              </a:ext>
            </a:extLst>
          </p:cNvPr>
          <p:cNvSpPr>
            <a:spLocks noGrp="1"/>
          </p:cNvSpPr>
          <p:nvPr>
            <p:ph type="body" idx="1"/>
          </p:nvPr>
        </p:nvSpPr>
        <p:spPr>
          <a:xfrm>
            <a:off x="0" y="4562474"/>
            <a:ext cx="12191999" cy="2295525"/>
          </a:xfrm>
        </p:spPr>
        <p:txBody>
          <a:bodyPr lIns="457200" tIns="0" rIns="457200" bIns="457200"/>
          <a:lstStyle>
            <a:lvl1pPr marL="0" indent="0">
              <a:buNone/>
              <a:defRPr sz="24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7" name="Rectangle 6">
            <a:extLst>
              <a:ext uri="{FF2B5EF4-FFF2-40B4-BE49-F238E27FC236}">
                <a16:creationId xmlns:a16="http://schemas.microsoft.com/office/drawing/2014/main" id="{2BE9C86C-5343-7449-957C-132247AE5ECC}"/>
              </a:ext>
            </a:extLst>
          </p:cNvPr>
          <p:cNvSpPr/>
          <p:nvPr userDrawn="1"/>
        </p:nvSpPr>
        <p:spPr>
          <a:xfrm>
            <a:off x="450761" y="4121239"/>
            <a:ext cx="1519708" cy="90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AE26711-7672-0B45-B511-F485B67D2FFB}"/>
              </a:ext>
            </a:extLst>
          </p:cNvPr>
          <p:cNvPicPr>
            <a:picLocks noChangeAspect="1"/>
          </p:cNvPicPr>
          <p:nvPr userDrawn="1"/>
        </p:nvPicPr>
        <p:blipFill>
          <a:blip r:embed="rId3"/>
          <a:stretch>
            <a:fillRect/>
          </a:stretch>
        </p:blipFill>
        <p:spPr>
          <a:xfrm>
            <a:off x="11378769" y="6221691"/>
            <a:ext cx="604943" cy="461838"/>
          </a:xfrm>
          <a:prstGeom prst="rect">
            <a:avLst/>
          </a:prstGeom>
        </p:spPr>
      </p:pic>
    </p:spTree>
    <p:extLst>
      <p:ext uri="{BB962C8B-B14F-4D97-AF65-F5344CB8AC3E}">
        <p14:creationId xmlns:p14="http://schemas.microsoft.com/office/powerpoint/2010/main" val="129514880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Youth 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671C-CF2E-DE40-9ADA-D3B3AC466344}"/>
              </a:ext>
            </a:extLst>
          </p:cNvPr>
          <p:cNvSpPr>
            <a:spLocks noGrp="1"/>
          </p:cNvSpPr>
          <p:nvPr>
            <p:ph type="title"/>
          </p:nvPr>
        </p:nvSpPr>
        <p:spPr>
          <a:xfrm>
            <a:off x="0" y="0"/>
            <a:ext cx="12192000" cy="4562475"/>
          </a:xfrm>
          <a:noFill/>
        </p:spPr>
        <p:txBody>
          <a:bodyPr rIns="457200" bIns="731520" anchor="b"/>
          <a:lstStyle>
            <a:lvl1pPr>
              <a:defRPr sz="6000">
                <a:solidFill>
                  <a:schemeClr val="tx1"/>
                </a:solidFill>
              </a:defRPr>
            </a:lvl1pPr>
          </a:lstStyle>
          <a:p>
            <a:r>
              <a:rPr lang="cs-CZ" smtClean="0"/>
              <a:t>Kliknutím lze upravit styl.</a:t>
            </a:r>
            <a:endParaRPr lang="en-US" dirty="0"/>
          </a:p>
        </p:txBody>
      </p:sp>
      <p:sp>
        <p:nvSpPr>
          <p:cNvPr id="3" name="Text Placeholder 2">
            <a:extLst>
              <a:ext uri="{FF2B5EF4-FFF2-40B4-BE49-F238E27FC236}">
                <a16:creationId xmlns:a16="http://schemas.microsoft.com/office/drawing/2014/main" id="{F6689956-9A66-264A-B2D7-6CEF13A40B68}"/>
              </a:ext>
            </a:extLst>
          </p:cNvPr>
          <p:cNvSpPr>
            <a:spLocks noGrp="1"/>
          </p:cNvSpPr>
          <p:nvPr>
            <p:ph type="body" idx="1"/>
          </p:nvPr>
        </p:nvSpPr>
        <p:spPr>
          <a:xfrm>
            <a:off x="0" y="4562474"/>
            <a:ext cx="12191999" cy="2295525"/>
          </a:xfrm>
        </p:spPr>
        <p:txBody>
          <a:bodyPr lIns="457200" tIns="0" rIns="457200" bIns="457200"/>
          <a:lstStyle>
            <a:lvl1pPr marL="0" indent="0">
              <a:buNone/>
              <a:defRPr sz="24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7" name="Rectangle 6">
            <a:extLst>
              <a:ext uri="{FF2B5EF4-FFF2-40B4-BE49-F238E27FC236}">
                <a16:creationId xmlns:a16="http://schemas.microsoft.com/office/drawing/2014/main" id="{2BE9C86C-5343-7449-957C-132247AE5ECC}"/>
              </a:ext>
            </a:extLst>
          </p:cNvPr>
          <p:cNvSpPr/>
          <p:nvPr userDrawn="1"/>
        </p:nvSpPr>
        <p:spPr>
          <a:xfrm>
            <a:off x="450761" y="4121239"/>
            <a:ext cx="1519708" cy="90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A8D64FE-DF4E-CC4F-8195-D0F98A15F13B}"/>
              </a:ext>
            </a:extLst>
          </p:cNvPr>
          <p:cNvPicPr>
            <a:picLocks noChangeAspect="1"/>
          </p:cNvPicPr>
          <p:nvPr userDrawn="1"/>
        </p:nvPicPr>
        <p:blipFill>
          <a:blip r:embed="rId3"/>
          <a:stretch>
            <a:fillRect/>
          </a:stretch>
        </p:blipFill>
        <p:spPr>
          <a:xfrm>
            <a:off x="11378769" y="6221691"/>
            <a:ext cx="604943" cy="461838"/>
          </a:xfrm>
          <a:prstGeom prst="rect">
            <a:avLst/>
          </a:prstGeom>
        </p:spPr>
      </p:pic>
    </p:spTree>
    <p:extLst>
      <p:ext uri="{BB962C8B-B14F-4D97-AF65-F5344CB8AC3E}">
        <p14:creationId xmlns:p14="http://schemas.microsoft.com/office/powerpoint/2010/main" val="318869123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omen Center Logo">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975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amp; Map">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635763-1B66-C346-BBC3-69E4750BA575}"/>
              </a:ext>
            </a:extLst>
          </p:cNvPr>
          <p:cNvPicPr>
            <a:picLocks noChangeAspect="1"/>
          </p:cNvPicPr>
          <p:nvPr userDrawn="1"/>
        </p:nvPicPr>
        <p:blipFill>
          <a:blip r:embed="rId2"/>
          <a:stretch>
            <a:fillRect/>
          </a:stretch>
        </p:blipFill>
        <p:spPr>
          <a:xfrm>
            <a:off x="6085178" y="2805446"/>
            <a:ext cx="6096000" cy="3810000"/>
          </a:xfrm>
          <a:prstGeom prst="rect">
            <a:avLst/>
          </a:prstGeom>
        </p:spPr>
      </p:pic>
      <p:sp>
        <p:nvSpPr>
          <p:cNvPr id="2" name="Title 1">
            <a:extLst>
              <a:ext uri="{FF2B5EF4-FFF2-40B4-BE49-F238E27FC236}">
                <a16:creationId xmlns:a16="http://schemas.microsoft.com/office/drawing/2014/main" id="{A7B7D547-6704-8648-BAAA-E8D6E88083F0}"/>
              </a:ext>
            </a:extLst>
          </p:cNvPr>
          <p:cNvSpPr>
            <a:spLocks noGrp="1"/>
          </p:cNvSpPr>
          <p:nvPr>
            <p:ph type="title"/>
          </p:nvPr>
        </p:nvSpPr>
        <p:spPr>
          <a:solidFill>
            <a:schemeClr val="accent6">
              <a:lumMod val="75000"/>
            </a:schemeClr>
          </a:solidFill>
        </p:spPr>
        <p:txBody>
          <a:bodyPr/>
          <a:lstStyle/>
          <a:p>
            <a:r>
              <a:rPr lang="cs-CZ" smtClean="0"/>
              <a:t>Kliknutím lze upravit styl.</a:t>
            </a:r>
            <a:endParaRPr lang="en-US"/>
          </a:p>
        </p:txBody>
      </p:sp>
      <p:sp>
        <p:nvSpPr>
          <p:cNvPr id="3" name="Content Placeholder 2">
            <a:extLst>
              <a:ext uri="{FF2B5EF4-FFF2-40B4-BE49-F238E27FC236}">
                <a16:creationId xmlns:a16="http://schemas.microsoft.com/office/drawing/2014/main" id="{02163F74-96A6-EF4D-874D-89B0ABBD57B1}"/>
              </a:ext>
            </a:extLst>
          </p:cNvPr>
          <p:cNvSpPr>
            <a:spLocks noGrp="1"/>
          </p:cNvSpPr>
          <p:nvPr>
            <p:ph sz="half" idx="1"/>
          </p:nvPr>
        </p:nvSpPr>
        <p:spPr>
          <a:xfrm>
            <a:off x="0" y="2562893"/>
            <a:ext cx="6078828" cy="4295107"/>
          </a:xfrm>
          <a:solidFill>
            <a:schemeClr val="bg2"/>
          </a:solidFill>
        </p:spPr>
        <p:txBody>
          <a:bodyPr lIns="457200" tIns="365760" rIns="457200" bIns="45720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pic>
        <p:nvPicPr>
          <p:cNvPr id="8" name="Picture 7">
            <a:extLst>
              <a:ext uri="{FF2B5EF4-FFF2-40B4-BE49-F238E27FC236}">
                <a16:creationId xmlns:a16="http://schemas.microsoft.com/office/drawing/2014/main" id="{F928346B-1B13-0244-8B39-B960DA295110}"/>
              </a:ext>
            </a:extLst>
          </p:cNvPr>
          <p:cNvPicPr>
            <a:picLocks noChangeAspect="1"/>
          </p:cNvPicPr>
          <p:nvPr userDrawn="1"/>
        </p:nvPicPr>
        <p:blipFill>
          <a:blip r:embed="rId3"/>
          <a:stretch>
            <a:fillRect/>
          </a:stretch>
        </p:blipFill>
        <p:spPr>
          <a:xfrm>
            <a:off x="11378769" y="6221691"/>
            <a:ext cx="604943" cy="461839"/>
          </a:xfrm>
          <a:prstGeom prst="rect">
            <a:avLst/>
          </a:prstGeom>
        </p:spPr>
      </p:pic>
    </p:spTree>
    <p:extLst>
      <p:ext uri="{BB962C8B-B14F-4D97-AF65-F5344CB8AC3E}">
        <p14:creationId xmlns:p14="http://schemas.microsoft.com/office/powerpoint/2010/main" val="1852100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mp; Euro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D547-6704-8648-BAAA-E8D6E88083F0}"/>
              </a:ext>
            </a:extLst>
          </p:cNvPr>
          <p:cNvSpPr>
            <a:spLocks noGrp="1"/>
          </p:cNvSpPr>
          <p:nvPr>
            <p:ph type="title"/>
          </p:nvPr>
        </p:nvSpPr>
        <p:spPr>
          <a:solidFill>
            <a:schemeClr val="accent4"/>
          </a:solidFill>
        </p:spPr>
        <p:txBody>
          <a:bodyPr/>
          <a:lstStyle/>
          <a:p>
            <a:r>
              <a:rPr lang="cs-CZ" smtClean="0"/>
              <a:t>Kliknutím lze upravit styl.</a:t>
            </a:r>
            <a:endParaRPr lang="en-US"/>
          </a:p>
        </p:txBody>
      </p:sp>
      <p:sp>
        <p:nvSpPr>
          <p:cNvPr id="3" name="Content Placeholder 2">
            <a:extLst>
              <a:ext uri="{FF2B5EF4-FFF2-40B4-BE49-F238E27FC236}">
                <a16:creationId xmlns:a16="http://schemas.microsoft.com/office/drawing/2014/main" id="{02163F74-96A6-EF4D-874D-89B0ABBD57B1}"/>
              </a:ext>
            </a:extLst>
          </p:cNvPr>
          <p:cNvSpPr>
            <a:spLocks noGrp="1"/>
          </p:cNvSpPr>
          <p:nvPr>
            <p:ph sz="half" idx="1"/>
          </p:nvPr>
        </p:nvSpPr>
        <p:spPr>
          <a:xfrm>
            <a:off x="0" y="2562893"/>
            <a:ext cx="6078828" cy="4295107"/>
          </a:xfrm>
          <a:solidFill>
            <a:schemeClr val="bg2"/>
          </a:solidFill>
        </p:spPr>
        <p:txBody>
          <a:bodyPr lIns="457200" tIns="365760" rIns="457200" bIns="45720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pic>
        <p:nvPicPr>
          <p:cNvPr id="9" name="Picture 8">
            <a:extLst>
              <a:ext uri="{FF2B5EF4-FFF2-40B4-BE49-F238E27FC236}">
                <a16:creationId xmlns:a16="http://schemas.microsoft.com/office/drawing/2014/main" id="{E59BF120-1B55-B348-A986-D7EEE4470079}"/>
              </a:ext>
            </a:extLst>
          </p:cNvPr>
          <p:cNvPicPr>
            <a:picLocks noChangeAspect="1"/>
          </p:cNvPicPr>
          <p:nvPr userDrawn="1"/>
        </p:nvPicPr>
        <p:blipFill>
          <a:blip r:embed="rId2"/>
          <a:stretch>
            <a:fillRect/>
          </a:stretch>
        </p:blipFill>
        <p:spPr>
          <a:xfrm>
            <a:off x="6085178" y="2805446"/>
            <a:ext cx="6096000" cy="3810000"/>
          </a:xfrm>
          <a:prstGeom prst="rect">
            <a:avLst/>
          </a:prstGeom>
        </p:spPr>
      </p:pic>
      <p:pic>
        <p:nvPicPr>
          <p:cNvPr id="8" name="Picture 7">
            <a:extLst>
              <a:ext uri="{FF2B5EF4-FFF2-40B4-BE49-F238E27FC236}">
                <a16:creationId xmlns:a16="http://schemas.microsoft.com/office/drawing/2014/main" id="{364FCDBA-1118-FE45-8F0A-B557E8926F2A}"/>
              </a:ext>
            </a:extLst>
          </p:cNvPr>
          <p:cNvPicPr>
            <a:picLocks noChangeAspect="1"/>
          </p:cNvPicPr>
          <p:nvPr userDrawn="1"/>
        </p:nvPicPr>
        <p:blipFill>
          <a:blip r:embed="rId3"/>
          <a:stretch>
            <a:fillRect/>
          </a:stretch>
        </p:blipFill>
        <p:spPr>
          <a:xfrm>
            <a:off x="11378769" y="6221691"/>
            <a:ext cx="604943" cy="461839"/>
          </a:xfrm>
          <a:prstGeom prst="rect">
            <a:avLst/>
          </a:prstGeom>
        </p:spPr>
      </p:pic>
    </p:spTree>
    <p:extLst>
      <p:ext uri="{BB962C8B-B14F-4D97-AF65-F5344CB8AC3E}">
        <p14:creationId xmlns:p14="http://schemas.microsoft.com/office/powerpoint/2010/main" val="512266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mp; Latin Americ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D547-6704-8648-BAAA-E8D6E88083F0}"/>
              </a:ext>
            </a:extLst>
          </p:cNvPr>
          <p:cNvSpPr>
            <a:spLocks noGrp="1"/>
          </p:cNvSpPr>
          <p:nvPr>
            <p:ph type="title"/>
          </p:nvPr>
        </p:nvSpPr>
        <p:spPr>
          <a:solidFill>
            <a:schemeClr val="accent3"/>
          </a:solidFill>
        </p:spPr>
        <p:txBody>
          <a:bodyPr/>
          <a:lstStyle/>
          <a:p>
            <a:r>
              <a:rPr lang="cs-CZ" smtClean="0"/>
              <a:t>Kliknutím lze upravit styl.</a:t>
            </a:r>
            <a:endParaRPr lang="en-US"/>
          </a:p>
        </p:txBody>
      </p:sp>
      <p:sp>
        <p:nvSpPr>
          <p:cNvPr id="3" name="Content Placeholder 2">
            <a:extLst>
              <a:ext uri="{FF2B5EF4-FFF2-40B4-BE49-F238E27FC236}">
                <a16:creationId xmlns:a16="http://schemas.microsoft.com/office/drawing/2014/main" id="{02163F74-96A6-EF4D-874D-89B0ABBD57B1}"/>
              </a:ext>
            </a:extLst>
          </p:cNvPr>
          <p:cNvSpPr>
            <a:spLocks noGrp="1"/>
          </p:cNvSpPr>
          <p:nvPr>
            <p:ph sz="half" idx="1"/>
          </p:nvPr>
        </p:nvSpPr>
        <p:spPr>
          <a:xfrm>
            <a:off x="0" y="2562893"/>
            <a:ext cx="6078828" cy="4295107"/>
          </a:xfrm>
          <a:solidFill>
            <a:schemeClr val="bg2"/>
          </a:solidFill>
        </p:spPr>
        <p:txBody>
          <a:bodyPr lIns="457200" tIns="365760" rIns="457200" bIns="45720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pic>
        <p:nvPicPr>
          <p:cNvPr id="9" name="Picture 8">
            <a:extLst>
              <a:ext uri="{FF2B5EF4-FFF2-40B4-BE49-F238E27FC236}">
                <a16:creationId xmlns:a16="http://schemas.microsoft.com/office/drawing/2014/main" id="{B34F2277-32DA-3140-B765-BE63FDDD23DA}"/>
              </a:ext>
            </a:extLst>
          </p:cNvPr>
          <p:cNvPicPr>
            <a:picLocks noChangeAspect="1"/>
          </p:cNvPicPr>
          <p:nvPr userDrawn="1"/>
        </p:nvPicPr>
        <p:blipFill>
          <a:blip r:embed="rId2"/>
          <a:stretch>
            <a:fillRect/>
          </a:stretch>
        </p:blipFill>
        <p:spPr>
          <a:xfrm>
            <a:off x="6085178" y="2805446"/>
            <a:ext cx="6096000" cy="3810000"/>
          </a:xfrm>
          <a:prstGeom prst="rect">
            <a:avLst/>
          </a:prstGeom>
        </p:spPr>
      </p:pic>
      <p:pic>
        <p:nvPicPr>
          <p:cNvPr id="8" name="Picture 7">
            <a:extLst>
              <a:ext uri="{FF2B5EF4-FFF2-40B4-BE49-F238E27FC236}">
                <a16:creationId xmlns:a16="http://schemas.microsoft.com/office/drawing/2014/main" id="{38E88CB0-860B-A641-9329-83288F253463}"/>
              </a:ext>
            </a:extLst>
          </p:cNvPr>
          <p:cNvPicPr>
            <a:picLocks noChangeAspect="1"/>
          </p:cNvPicPr>
          <p:nvPr userDrawn="1"/>
        </p:nvPicPr>
        <p:blipFill>
          <a:blip r:embed="rId3"/>
          <a:stretch>
            <a:fillRect/>
          </a:stretch>
        </p:blipFill>
        <p:spPr>
          <a:xfrm>
            <a:off x="11378769" y="6221691"/>
            <a:ext cx="604943" cy="461839"/>
          </a:xfrm>
          <a:prstGeom prst="rect">
            <a:avLst/>
          </a:prstGeom>
        </p:spPr>
      </p:pic>
    </p:spTree>
    <p:extLst>
      <p:ext uri="{BB962C8B-B14F-4D97-AF65-F5344CB8AC3E}">
        <p14:creationId xmlns:p14="http://schemas.microsoft.com/office/powerpoint/2010/main" val="3032123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mp; Afric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D547-6704-8648-BAAA-E8D6E88083F0}"/>
              </a:ext>
            </a:extLst>
          </p:cNvPr>
          <p:cNvSpPr>
            <a:spLocks noGrp="1"/>
          </p:cNvSpPr>
          <p:nvPr>
            <p:ph type="title"/>
          </p:nvPr>
        </p:nvSpPr>
        <p:spPr>
          <a:solidFill>
            <a:schemeClr val="tx2"/>
          </a:solidFill>
        </p:spPr>
        <p:txBody>
          <a:bodyPr/>
          <a:lstStyle/>
          <a:p>
            <a:r>
              <a:rPr lang="cs-CZ" smtClean="0"/>
              <a:t>Kliknutím lze upravit styl.</a:t>
            </a:r>
            <a:endParaRPr lang="en-US"/>
          </a:p>
        </p:txBody>
      </p:sp>
      <p:sp>
        <p:nvSpPr>
          <p:cNvPr id="3" name="Content Placeholder 2">
            <a:extLst>
              <a:ext uri="{FF2B5EF4-FFF2-40B4-BE49-F238E27FC236}">
                <a16:creationId xmlns:a16="http://schemas.microsoft.com/office/drawing/2014/main" id="{02163F74-96A6-EF4D-874D-89B0ABBD57B1}"/>
              </a:ext>
            </a:extLst>
          </p:cNvPr>
          <p:cNvSpPr>
            <a:spLocks noGrp="1"/>
          </p:cNvSpPr>
          <p:nvPr>
            <p:ph sz="half" idx="1"/>
          </p:nvPr>
        </p:nvSpPr>
        <p:spPr>
          <a:xfrm>
            <a:off x="0" y="2562893"/>
            <a:ext cx="6078828" cy="4295107"/>
          </a:xfrm>
          <a:solidFill>
            <a:schemeClr val="bg2"/>
          </a:solidFill>
        </p:spPr>
        <p:txBody>
          <a:bodyPr lIns="457200" tIns="365760" rIns="457200" bIns="45720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pic>
        <p:nvPicPr>
          <p:cNvPr id="9" name="Picture 8">
            <a:extLst>
              <a:ext uri="{FF2B5EF4-FFF2-40B4-BE49-F238E27FC236}">
                <a16:creationId xmlns:a16="http://schemas.microsoft.com/office/drawing/2014/main" id="{8C968EA8-E67E-B543-8B67-CA98F5434914}"/>
              </a:ext>
            </a:extLst>
          </p:cNvPr>
          <p:cNvPicPr>
            <a:picLocks noChangeAspect="1"/>
          </p:cNvPicPr>
          <p:nvPr userDrawn="1"/>
        </p:nvPicPr>
        <p:blipFill>
          <a:blip r:embed="rId2"/>
          <a:stretch>
            <a:fillRect/>
          </a:stretch>
        </p:blipFill>
        <p:spPr>
          <a:xfrm>
            <a:off x="6085178" y="2805446"/>
            <a:ext cx="6096000" cy="3810000"/>
          </a:xfrm>
          <a:prstGeom prst="rect">
            <a:avLst/>
          </a:prstGeom>
        </p:spPr>
      </p:pic>
      <p:pic>
        <p:nvPicPr>
          <p:cNvPr id="8" name="Picture 7">
            <a:extLst>
              <a:ext uri="{FF2B5EF4-FFF2-40B4-BE49-F238E27FC236}">
                <a16:creationId xmlns:a16="http://schemas.microsoft.com/office/drawing/2014/main" id="{E94B9D24-625F-3A40-B900-69CEC9465041}"/>
              </a:ext>
            </a:extLst>
          </p:cNvPr>
          <p:cNvPicPr>
            <a:picLocks noChangeAspect="1"/>
          </p:cNvPicPr>
          <p:nvPr userDrawn="1"/>
        </p:nvPicPr>
        <p:blipFill>
          <a:blip r:embed="rId3"/>
          <a:stretch>
            <a:fillRect/>
          </a:stretch>
        </p:blipFill>
        <p:spPr>
          <a:xfrm>
            <a:off x="11378769" y="6221691"/>
            <a:ext cx="604943" cy="461839"/>
          </a:xfrm>
          <a:prstGeom prst="rect">
            <a:avLst/>
          </a:prstGeom>
        </p:spPr>
      </p:pic>
    </p:spTree>
    <p:extLst>
      <p:ext uri="{BB962C8B-B14F-4D97-AF65-F5344CB8AC3E}">
        <p14:creationId xmlns:p14="http://schemas.microsoft.com/office/powerpoint/2010/main" val="2614694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mp; As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D547-6704-8648-BAAA-E8D6E88083F0}"/>
              </a:ext>
            </a:extLst>
          </p:cNvPr>
          <p:cNvSpPr>
            <a:spLocks noGrp="1"/>
          </p:cNvSpPr>
          <p:nvPr>
            <p:ph type="title"/>
          </p:nvPr>
        </p:nvSpPr>
        <p:spPr>
          <a:solidFill>
            <a:schemeClr val="accent1"/>
          </a:solidFill>
        </p:spPr>
        <p:txBody>
          <a:bodyPr/>
          <a:lstStyle/>
          <a:p>
            <a:r>
              <a:rPr lang="cs-CZ" smtClean="0"/>
              <a:t>Kliknutím lze upravit styl.</a:t>
            </a:r>
            <a:endParaRPr lang="en-US"/>
          </a:p>
        </p:txBody>
      </p:sp>
      <p:sp>
        <p:nvSpPr>
          <p:cNvPr id="3" name="Content Placeholder 2">
            <a:extLst>
              <a:ext uri="{FF2B5EF4-FFF2-40B4-BE49-F238E27FC236}">
                <a16:creationId xmlns:a16="http://schemas.microsoft.com/office/drawing/2014/main" id="{02163F74-96A6-EF4D-874D-89B0ABBD57B1}"/>
              </a:ext>
            </a:extLst>
          </p:cNvPr>
          <p:cNvSpPr>
            <a:spLocks noGrp="1"/>
          </p:cNvSpPr>
          <p:nvPr>
            <p:ph sz="half" idx="1"/>
          </p:nvPr>
        </p:nvSpPr>
        <p:spPr>
          <a:xfrm>
            <a:off x="0" y="2562893"/>
            <a:ext cx="6078828" cy="4295107"/>
          </a:xfrm>
          <a:solidFill>
            <a:schemeClr val="bg2"/>
          </a:solidFill>
        </p:spPr>
        <p:txBody>
          <a:bodyPr lIns="457200" tIns="365760" rIns="457200" bIns="45720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pic>
        <p:nvPicPr>
          <p:cNvPr id="9" name="Picture 8">
            <a:extLst>
              <a:ext uri="{FF2B5EF4-FFF2-40B4-BE49-F238E27FC236}">
                <a16:creationId xmlns:a16="http://schemas.microsoft.com/office/drawing/2014/main" id="{26346E9C-4FB6-FE41-940D-71CE526F0C55}"/>
              </a:ext>
            </a:extLst>
          </p:cNvPr>
          <p:cNvPicPr>
            <a:picLocks noChangeAspect="1"/>
          </p:cNvPicPr>
          <p:nvPr userDrawn="1"/>
        </p:nvPicPr>
        <p:blipFill>
          <a:blip r:embed="rId2"/>
          <a:stretch>
            <a:fillRect/>
          </a:stretch>
        </p:blipFill>
        <p:spPr>
          <a:xfrm>
            <a:off x="6085178" y="2805446"/>
            <a:ext cx="6096000" cy="3810000"/>
          </a:xfrm>
          <a:prstGeom prst="rect">
            <a:avLst/>
          </a:prstGeom>
        </p:spPr>
      </p:pic>
      <p:pic>
        <p:nvPicPr>
          <p:cNvPr id="8" name="Picture 7">
            <a:extLst>
              <a:ext uri="{FF2B5EF4-FFF2-40B4-BE49-F238E27FC236}">
                <a16:creationId xmlns:a16="http://schemas.microsoft.com/office/drawing/2014/main" id="{8E0E5F73-36BD-7A44-A1DF-3AEA97688BB7}"/>
              </a:ext>
            </a:extLst>
          </p:cNvPr>
          <p:cNvPicPr>
            <a:picLocks noChangeAspect="1"/>
          </p:cNvPicPr>
          <p:nvPr userDrawn="1"/>
        </p:nvPicPr>
        <p:blipFill>
          <a:blip r:embed="rId3"/>
          <a:stretch>
            <a:fillRect/>
          </a:stretch>
        </p:blipFill>
        <p:spPr>
          <a:xfrm>
            <a:off x="11378769" y="6221691"/>
            <a:ext cx="604943" cy="461839"/>
          </a:xfrm>
          <a:prstGeom prst="rect">
            <a:avLst/>
          </a:prstGeom>
        </p:spPr>
      </p:pic>
    </p:spTree>
    <p:extLst>
      <p:ext uri="{BB962C8B-B14F-4D97-AF65-F5344CB8AC3E}">
        <p14:creationId xmlns:p14="http://schemas.microsoft.com/office/powerpoint/2010/main" val="2147263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amp; Middle Eas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D547-6704-8648-BAAA-E8D6E88083F0}"/>
              </a:ext>
            </a:extLst>
          </p:cNvPr>
          <p:cNvSpPr>
            <a:spLocks noGrp="1"/>
          </p:cNvSpPr>
          <p:nvPr>
            <p:ph type="title"/>
          </p:nvPr>
        </p:nvSpPr>
        <p:spPr>
          <a:solidFill>
            <a:schemeClr val="accent2"/>
          </a:solidFill>
        </p:spPr>
        <p:txBody>
          <a:bodyPr/>
          <a:lstStyle/>
          <a:p>
            <a:r>
              <a:rPr lang="cs-CZ" smtClean="0"/>
              <a:t>Kliknutím lze upravit styl.</a:t>
            </a:r>
            <a:endParaRPr lang="en-US"/>
          </a:p>
        </p:txBody>
      </p:sp>
      <p:sp>
        <p:nvSpPr>
          <p:cNvPr id="3" name="Content Placeholder 2">
            <a:extLst>
              <a:ext uri="{FF2B5EF4-FFF2-40B4-BE49-F238E27FC236}">
                <a16:creationId xmlns:a16="http://schemas.microsoft.com/office/drawing/2014/main" id="{02163F74-96A6-EF4D-874D-89B0ABBD57B1}"/>
              </a:ext>
            </a:extLst>
          </p:cNvPr>
          <p:cNvSpPr>
            <a:spLocks noGrp="1"/>
          </p:cNvSpPr>
          <p:nvPr>
            <p:ph sz="half" idx="1"/>
          </p:nvPr>
        </p:nvSpPr>
        <p:spPr>
          <a:xfrm>
            <a:off x="0" y="2562893"/>
            <a:ext cx="6078828" cy="4295107"/>
          </a:xfrm>
          <a:solidFill>
            <a:schemeClr val="bg2"/>
          </a:solidFill>
        </p:spPr>
        <p:txBody>
          <a:bodyPr lIns="457200" tIns="365760" rIns="457200" bIns="45720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pic>
        <p:nvPicPr>
          <p:cNvPr id="13" name="Picture 12">
            <a:extLst>
              <a:ext uri="{FF2B5EF4-FFF2-40B4-BE49-F238E27FC236}">
                <a16:creationId xmlns:a16="http://schemas.microsoft.com/office/drawing/2014/main" id="{7C80787F-9B79-F14A-A8AF-5415C77BE313}"/>
              </a:ext>
            </a:extLst>
          </p:cNvPr>
          <p:cNvPicPr>
            <a:picLocks noChangeAspect="1"/>
          </p:cNvPicPr>
          <p:nvPr userDrawn="1"/>
        </p:nvPicPr>
        <p:blipFill>
          <a:blip r:embed="rId2"/>
          <a:stretch>
            <a:fillRect/>
          </a:stretch>
        </p:blipFill>
        <p:spPr>
          <a:xfrm>
            <a:off x="6085178" y="2805446"/>
            <a:ext cx="6096000" cy="3810000"/>
          </a:xfrm>
          <a:prstGeom prst="rect">
            <a:avLst/>
          </a:prstGeom>
        </p:spPr>
      </p:pic>
      <p:pic>
        <p:nvPicPr>
          <p:cNvPr id="12" name="Picture 11">
            <a:extLst>
              <a:ext uri="{FF2B5EF4-FFF2-40B4-BE49-F238E27FC236}">
                <a16:creationId xmlns:a16="http://schemas.microsoft.com/office/drawing/2014/main" id="{B313F812-4A15-D64B-A9DB-2F583F0864B8}"/>
              </a:ext>
            </a:extLst>
          </p:cNvPr>
          <p:cNvPicPr>
            <a:picLocks noChangeAspect="1"/>
          </p:cNvPicPr>
          <p:nvPr userDrawn="1"/>
        </p:nvPicPr>
        <p:blipFill>
          <a:blip r:embed="rId3"/>
          <a:stretch>
            <a:fillRect/>
          </a:stretch>
        </p:blipFill>
        <p:spPr>
          <a:xfrm>
            <a:off x="11378769" y="6221691"/>
            <a:ext cx="604943" cy="461839"/>
          </a:xfrm>
          <a:prstGeom prst="rect">
            <a:avLst/>
          </a:prstGeom>
        </p:spPr>
      </p:pic>
    </p:spTree>
    <p:extLst>
      <p:ext uri="{BB962C8B-B14F-4D97-AF65-F5344CB8AC3E}">
        <p14:creationId xmlns:p14="http://schemas.microsoft.com/office/powerpoint/2010/main" val="6585558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mp; Glob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D547-6704-8648-BAAA-E8D6E88083F0}"/>
              </a:ext>
            </a:extLst>
          </p:cNvPr>
          <p:cNvSpPr>
            <a:spLocks noGrp="1"/>
          </p:cNvSpPr>
          <p:nvPr>
            <p:ph type="title"/>
          </p:nvPr>
        </p:nvSpPr>
        <p:spPr>
          <a:solidFill>
            <a:schemeClr val="accent5"/>
          </a:solidFill>
        </p:spPr>
        <p:txBody>
          <a:bodyPr/>
          <a:lstStyle/>
          <a:p>
            <a:r>
              <a:rPr lang="cs-CZ" smtClean="0"/>
              <a:t>Kliknutím lze upravit styl.</a:t>
            </a:r>
            <a:endParaRPr lang="en-US"/>
          </a:p>
        </p:txBody>
      </p:sp>
      <p:sp>
        <p:nvSpPr>
          <p:cNvPr id="3" name="Content Placeholder 2">
            <a:extLst>
              <a:ext uri="{FF2B5EF4-FFF2-40B4-BE49-F238E27FC236}">
                <a16:creationId xmlns:a16="http://schemas.microsoft.com/office/drawing/2014/main" id="{02163F74-96A6-EF4D-874D-89B0ABBD57B1}"/>
              </a:ext>
            </a:extLst>
          </p:cNvPr>
          <p:cNvSpPr>
            <a:spLocks noGrp="1"/>
          </p:cNvSpPr>
          <p:nvPr>
            <p:ph sz="half" idx="1"/>
          </p:nvPr>
        </p:nvSpPr>
        <p:spPr>
          <a:xfrm>
            <a:off x="0" y="2562893"/>
            <a:ext cx="6078828" cy="4295107"/>
          </a:xfrm>
          <a:solidFill>
            <a:schemeClr val="bg2"/>
          </a:solidFill>
        </p:spPr>
        <p:txBody>
          <a:bodyPr lIns="457200" tIns="365760" rIns="457200" bIns="45720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pic>
        <p:nvPicPr>
          <p:cNvPr id="9" name="Picture 8">
            <a:extLst>
              <a:ext uri="{FF2B5EF4-FFF2-40B4-BE49-F238E27FC236}">
                <a16:creationId xmlns:a16="http://schemas.microsoft.com/office/drawing/2014/main" id="{D5C7D4A4-7795-2942-8FD4-6B9E5C73CD0C}"/>
              </a:ext>
            </a:extLst>
          </p:cNvPr>
          <p:cNvPicPr>
            <a:picLocks noChangeAspect="1"/>
          </p:cNvPicPr>
          <p:nvPr userDrawn="1"/>
        </p:nvPicPr>
        <p:blipFill>
          <a:blip r:embed="rId2"/>
          <a:stretch>
            <a:fillRect/>
          </a:stretch>
        </p:blipFill>
        <p:spPr>
          <a:xfrm>
            <a:off x="6085178" y="2805446"/>
            <a:ext cx="6096000" cy="3810000"/>
          </a:xfrm>
          <a:prstGeom prst="rect">
            <a:avLst/>
          </a:prstGeom>
        </p:spPr>
      </p:pic>
      <p:pic>
        <p:nvPicPr>
          <p:cNvPr id="8" name="Picture 7">
            <a:extLst>
              <a:ext uri="{FF2B5EF4-FFF2-40B4-BE49-F238E27FC236}">
                <a16:creationId xmlns:a16="http://schemas.microsoft.com/office/drawing/2014/main" id="{DD7F63A5-F60B-964D-904D-3718727353A0}"/>
              </a:ext>
            </a:extLst>
          </p:cNvPr>
          <p:cNvPicPr>
            <a:picLocks noChangeAspect="1"/>
          </p:cNvPicPr>
          <p:nvPr userDrawn="1"/>
        </p:nvPicPr>
        <p:blipFill>
          <a:blip r:embed="rId3"/>
          <a:stretch>
            <a:fillRect/>
          </a:stretch>
        </p:blipFill>
        <p:spPr>
          <a:xfrm>
            <a:off x="11378769" y="6221691"/>
            <a:ext cx="604943" cy="461839"/>
          </a:xfrm>
          <a:prstGeom prst="rect">
            <a:avLst/>
          </a:prstGeom>
        </p:spPr>
      </p:pic>
    </p:spTree>
    <p:extLst>
      <p:ext uri="{BB962C8B-B14F-4D97-AF65-F5344CB8AC3E}">
        <p14:creationId xmlns:p14="http://schemas.microsoft.com/office/powerpoint/2010/main" val="327312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PE Logo &amp; Contact Info">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09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GC Logo &amp; Contact Info">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459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WEE Logo &amp; Contact Info">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IPE Logo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671C-CF2E-DE40-9ADA-D3B3AC466344}"/>
              </a:ext>
            </a:extLst>
          </p:cNvPr>
          <p:cNvSpPr>
            <a:spLocks noGrp="1"/>
          </p:cNvSpPr>
          <p:nvPr>
            <p:ph type="title"/>
          </p:nvPr>
        </p:nvSpPr>
        <p:spPr>
          <a:xfrm>
            <a:off x="0" y="0"/>
            <a:ext cx="6489425" cy="4562475"/>
          </a:xfrm>
          <a:noFill/>
        </p:spPr>
        <p:txBody>
          <a:bodyPr bIns="731520" anchor="b">
            <a:normAutofit/>
          </a:bodyPr>
          <a:lstStyle>
            <a:lvl1pPr>
              <a:defRPr sz="4800">
                <a:solidFill>
                  <a:schemeClr val="tx1"/>
                </a:solidFill>
              </a:defRPr>
            </a:lvl1pPr>
          </a:lstStyle>
          <a:p>
            <a:r>
              <a:rPr lang="cs-CZ" smtClean="0"/>
              <a:t>Kliknutím lze upravit styl.</a:t>
            </a:r>
            <a:endParaRPr lang="en-US" dirty="0"/>
          </a:p>
        </p:txBody>
      </p:sp>
      <p:sp>
        <p:nvSpPr>
          <p:cNvPr id="3" name="Text Placeholder 2">
            <a:extLst>
              <a:ext uri="{FF2B5EF4-FFF2-40B4-BE49-F238E27FC236}">
                <a16:creationId xmlns:a16="http://schemas.microsoft.com/office/drawing/2014/main" id="{F6689956-9A66-264A-B2D7-6CEF13A40B68}"/>
              </a:ext>
            </a:extLst>
          </p:cNvPr>
          <p:cNvSpPr>
            <a:spLocks noGrp="1"/>
          </p:cNvSpPr>
          <p:nvPr>
            <p:ph type="body" idx="1"/>
          </p:nvPr>
        </p:nvSpPr>
        <p:spPr>
          <a:xfrm>
            <a:off x="0" y="4562474"/>
            <a:ext cx="6489425" cy="2295525"/>
          </a:xfrm>
        </p:spPr>
        <p:txBody>
          <a:bodyPr lIns="457200" tIns="0" rIns="457200" bIns="457200"/>
          <a:lstStyle>
            <a:lvl1pPr marL="0" indent="0">
              <a:buNone/>
              <a:defRPr sz="2400" cap="all" spc="200"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7" name="Rectangle 6">
            <a:extLst>
              <a:ext uri="{FF2B5EF4-FFF2-40B4-BE49-F238E27FC236}">
                <a16:creationId xmlns:a16="http://schemas.microsoft.com/office/drawing/2014/main" id="{2BE9C86C-5343-7449-957C-132247AE5ECC}"/>
              </a:ext>
            </a:extLst>
          </p:cNvPr>
          <p:cNvSpPr/>
          <p:nvPr userDrawn="1"/>
        </p:nvSpPr>
        <p:spPr>
          <a:xfrm>
            <a:off x="450761" y="4121239"/>
            <a:ext cx="1519708" cy="901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3A37262-AC75-3E45-AA08-875836539D63}"/>
              </a:ext>
            </a:extLst>
          </p:cNvPr>
          <p:cNvPicPr>
            <a:picLocks noChangeAspect="1"/>
          </p:cNvPicPr>
          <p:nvPr userDrawn="1"/>
        </p:nvPicPr>
        <p:blipFill>
          <a:blip r:embed="rId2"/>
          <a:stretch>
            <a:fillRect/>
          </a:stretch>
        </p:blipFill>
        <p:spPr>
          <a:xfrm>
            <a:off x="6495913" y="0"/>
            <a:ext cx="5689599" cy="6857999"/>
          </a:xfrm>
          <a:prstGeom prst="rect">
            <a:avLst/>
          </a:prstGeom>
        </p:spPr>
      </p:pic>
    </p:spTree>
    <p:extLst>
      <p:ext uri="{BB962C8B-B14F-4D97-AF65-F5344CB8AC3E}">
        <p14:creationId xmlns:p14="http://schemas.microsoft.com/office/powerpoint/2010/main" val="304973934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Navy Globe 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671C-CF2E-DE40-9ADA-D3B3AC466344}"/>
              </a:ext>
            </a:extLst>
          </p:cNvPr>
          <p:cNvSpPr>
            <a:spLocks noGrp="1"/>
          </p:cNvSpPr>
          <p:nvPr>
            <p:ph type="title"/>
          </p:nvPr>
        </p:nvSpPr>
        <p:spPr>
          <a:xfrm>
            <a:off x="0" y="0"/>
            <a:ext cx="12192000" cy="4562475"/>
          </a:xfrm>
          <a:noFill/>
        </p:spPr>
        <p:txBody>
          <a:bodyPr bIns="731520" anchor="b"/>
          <a:lstStyle>
            <a:lvl1pPr>
              <a:defRPr sz="6000">
                <a:solidFill>
                  <a:schemeClr val="tx1"/>
                </a:solidFill>
              </a:defRPr>
            </a:lvl1pPr>
          </a:lstStyle>
          <a:p>
            <a:r>
              <a:rPr lang="cs-CZ" smtClean="0"/>
              <a:t>Kliknutím lze upravit styl.</a:t>
            </a:r>
            <a:endParaRPr lang="en-US" dirty="0"/>
          </a:p>
        </p:txBody>
      </p:sp>
      <p:sp>
        <p:nvSpPr>
          <p:cNvPr id="3" name="Text Placeholder 2">
            <a:extLst>
              <a:ext uri="{FF2B5EF4-FFF2-40B4-BE49-F238E27FC236}">
                <a16:creationId xmlns:a16="http://schemas.microsoft.com/office/drawing/2014/main" id="{F6689956-9A66-264A-B2D7-6CEF13A40B68}"/>
              </a:ext>
            </a:extLst>
          </p:cNvPr>
          <p:cNvSpPr>
            <a:spLocks noGrp="1"/>
          </p:cNvSpPr>
          <p:nvPr>
            <p:ph type="body" idx="1"/>
          </p:nvPr>
        </p:nvSpPr>
        <p:spPr>
          <a:xfrm>
            <a:off x="0" y="4562474"/>
            <a:ext cx="12191999" cy="2295525"/>
          </a:xfrm>
        </p:spPr>
        <p:txBody>
          <a:bodyPr lIns="457200" tIns="0" rIns="457200" bIns="457200"/>
          <a:lstStyle>
            <a:lvl1pPr marL="0" indent="0">
              <a:buNone/>
              <a:defRPr sz="2400" cap="all" spc="2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7" name="Rectangle 6">
            <a:extLst>
              <a:ext uri="{FF2B5EF4-FFF2-40B4-BE49-F238E27FC236}">
                <a16:creationId xmlns:a16="http://schemas.microsoft.com/office/drawing/2014/main" id="{2BE9C86C-5343-7449-957C-132247AE5ECC}"/>
              </a:ext>
            </a:extLst>
          </p:cNvPr>
          <p:cNvSpPr/>
          <p:nvPr userDrawn="1"/>
        </p:nvSpPr>
        <p:spPr>
          <a:xfrm>
            <a:off x="450761" y="4121239"/>
            <a:ext cx="1519708" cy="901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749C074-29E2-8244-8420-EF88022F5A43}"/>
              </a:ext>
            </a:extLst>
          </p:cNvPr>
          <p:cNvPicPr>
            <a:picLocks noChangeAspect="1"/>
          </p:cNvPicPr>
          <p:nvPr userDrawn="1"/>
        </p:nvPicPr>
        <p:blipFill>
          <a:blip r:embed="rId3"/>
          <a:stretch>
            <a:fillRect/>
          </a:stretch>
        </p:blipFill>
        <p:spPr>
          <a:xfrm>
            <a:off x="11378769" y="6221691"/>
            <a:ext cx="604943" cy="461838"/>
          </a:xfrm>
          <a:prstGeom prst="rect">
            <a:avLst/>
          </a:prstGeom>
        </p:spPr>
      </p:pic>
    </p:spTree>
    <p:extLst>
      <p:ext uri="{BB962C8B-B14F-4D97-AF65-F5344CB8AC3E}">
        <p14:creationId xmlns:p14="http://schemas.microsoft.com/office/powerpoint/2010/main" val="234522166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Blue Map 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671C-CF2E-DE40-9ADA-D3B3AC466344}"/>
              </a:ext>
            </a:extLst>
          </p:cNvPr>
          <p:cNvSpPr>
            <a:spLocks noGrp="1"/>
          </p:cNvSpPr>
          <p:nvPr>
            <p:ph type="title"/>
          </p:nvPr>
        </p:nvSpPr>
        <p:spPr>
          <a:xfrm>
            <a:off x="0" y="0"/>
            <a:ext cx="12192000" cy="4562475"/>
          </a:xfrm>
          <a:noFill/>
        </p:spPr>
        <p:txBody>
          <a:bodyPr bIns="731520" anchor="b"/>
          <a:lstStyle>
            <a:lvl1pPr>
              <a:defRPr sz="6000">
                <a:solidFill>
                  <a:schemeClr val="tx1"/>
                </a:solidFill>
              </a:defRPr>
            </a:lvl1pPr>
          </a:lstStyle>
          <a:p>
            <a:r>
              <a:rPr lang="cs-CZ" smtClean="0"/>
              <a:t>Kliknutím lze upravit styl.</a:t>
            </a:r>
            <a:endParaRPr lang="en-US" dirty="0"/>
          </a:p>
        </p:txBody>
      </p:sp>
      <p:sp>
        <p:nvSpPr>
          <p:cNvPr id="3" name="Text Placeholder 2">
            <a:extLst>
              <a:ext uri="{FF2B5EF4-FFF2-40B4-BE49-F238E27FC236}">
                <a16:creationId xmlns:a16="http://schemas.microsoft.com/office/drawing/2014/main" id="{F6689956-9A66-264A-B2D7-6CEF13A40B68}"/>
              </a:ext>
            </a:extLst>
          </p:cNvPr>
          <p:cNvSpPr>
            <a:spLocks noGrp="1"/>
          </p:cNvSpPr>
          <p:nvPr>
            <p:ph type="body" idx="1"/>
          </p:nvPr>
        </p:nvSpPr>
        <p:spPr>
          <a:xfrm>
            <a:off x="0" y="4562474"/>
            <a:ext cx="12191999" cy="2295525"/>
          </a:xfrm>
        </p:spPr>
        <p:txBody>
          <a:bodyPr lIns="457200" tIns="0" rIns="457200" bIns="457200"/>
          <a:lstStyle>
            <a:lvl1pPr marL="0" indent="0">
              <a:buNone/>
              <a:defRPr sz="2400" cap="all" spc="200"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7" name="Rectangle 6">
            <a:extLst>
              <a:ext uri="{FF2B5EF4-FFF2-40B4-BE49-F238E27FC236}">
                <a16:creationId xmlns:a16="http://schemas.microsoft.com/office/drawing/2014/main" id="{2BE9C86C-5343-7449-957C-132247AE5ECC}"/>
              </a:ext>
            </a:extLst>
          </p:cNvPr>
          <p:cNvSpPr/>
          <p:nvPr userDrawn="1"/>
        </p:nvSpPr>
        <p:spPr>
          <a:xfrm>
            <a:off x="450761" y="4121239"/>
            <a:ext cx="1519708" cy="901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141F574-2358-5744-B88A-94ADEC691535}"/>
              </a:ext>
            </a:extLst>
          </p:cNvPr>
          <p:cNvPicPr>
            <a:picLocks noChangeAspect="1"/>
          </p:cNvPicPr>
          <p:nvPr userDrawn="1"/>
        </p:nvPicPr>
        <p:blipFill>
          <a:blip r:embed="rId3"/>
          <a:stretch>
            <a:fillRect/>
          </a:stretch>
        </p:blipFill>
        <p:spPr>
          <a:xfrm>
            <a:off x="11378769" y="6221691"/>
            <a:ext cx="604943" cy="461838"/>
          </a:xfrm>
          <a:prstGeom prst="rect">
            <a:avLst/>
          </a:prstGeom>
        </p:spPr>
      </p:pic>
    </p:spTree>
    <p:extLst>
      <p:ext uri="{BB962C8B-B14F-4D97-AF65-F5344CB8AC3E}">
        <p14:creationId xmlns:p14="http://schemas.microsoft.com/office/powerpoint/2010/main" val="61252501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1E521-88F1-3947-B146-06A5BDAA4B94}"/>
              </a:ext>
            </a:extLst>
          </p:cNvPr>
          <p:cNvSpPr>
            <a:spLocks noGrp="1"/>
          </p:cNvSpPr>
          <p:nvPr>
            <p:ph type="title"/>
          </p:nvPr>
        </p:nvSpPr>
        <p:spPr>
          <a:xfrm>
            <a:off x="0" y="0"/>
            <a:ext cx="12192000" cy="2562896"/>
          </a:xfrm>
          <a:prstGeom prst="rect">
            <a:avLst/>
          </a:prstGeom>
          <a:blipFill>
            <a:blip r:embed="rId38"/>
            <a:stretch>
              <a:fillRect/>
            </a:stretch>
          </a:blipFill>
        </p:spPr>
        <p:txBody>
          <a:bodyPr vert="horz" lIns="457200" tIns="457200" rIns="457200" bIns="457200" rtlCol="0" anchor="b">
            <a:normAutofit/>
          </a:bodyPr>
          <a:lstStyle/>
          <a:p>
            <a:r>
              <a:rPr lang="cs-CZ" smtClean="0"/>
              <a:t>Kliknutím lze upravit styl.</a:t>
            </a:r>
            <a:endParaRPr lang="en-US" dirty="0"/>
          </a:p>
        </p:txBody>
      </p:sp>
      <p:sp>
        <p:nvSpPr>
          <p:cNvPr id="3" name="Text Placeholder 2">
            <a:extLst>
              <a:ext uri="{FF2B5EF4-FFF2-40B4-BE49-F238E27FC236}">
                <a16:creationId xmlns:a16="http://schemas.microsoft.com/office/drawing/2014/main" id="{6982D24B-F7F8-9D49-AEEC-5A277AD3E6CC}"/>
              </a:ext>
            </a:extLst>
          </p:cNvPr>
          <p:cNvSpPr>
            <a:spLocks noGrp="1"/>
          </p:cNvSpPr>
          <p:nvPr>
            <p:ph type="body" idx="1"/>
          </p:nvPr>
        </p:nvSpPr>
        <p:spPr>
          <a:xfrm>
            <a:off x="502920" y="3097530"/>
            <a:ext cx="11229734" cy="330327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2856067"/>
      </p:ext>
    </p:extLst>
  </p:cSld>
  <p:clrMap bg1="lt1" tx1="dk1" bg2="lt2" tx2="dk2" accent1="accent1" accent2="accent2" accent3="accent3" accent4="accent4" accent5="accent5" accent6="accent6" hlink="hlink" folHlink="folHlink"/>
  <p:sldLayoutIdLst>
    <p:sldLayoutId id="2147483675" r:id="rId1"/>
    <p:sldLayoutId id="2147483678" r:id="rId2"/>
    <p:sldLayoutId id="2147483679" r:id="rId3"/>
    <p:sldLayoutId id="2147483676" r:id="rId4"/>
    <p:sldLayoutId id="2147483680" r:id="rId5"/>
    <p:sldLayoutId id="2147483681" r:id="rId6"/>
    <p:sldLayoutId id="2147483677" r:id="rId7"/>
    <p:sldLayoutId id="2147483656" r:id="rId8"/>
    <p:sldLayoutId id="2147483657" r:id="rId9"/>
    <p:sldLayoutId id="2147483686" r:id="rId10"/>
    <p:sldLayoutId id="2147483687" r:id="rId11"/>
    <p:sldLayoutId id="2147483655" r:id="rId12"/>
    <p:sldLayoutId id="2147483651" r:id="rId13"/>
    <p:sldLayoutId id="2147483682" r:id="rId14"/>
    <p:sldLayoutId id="2147483653" r:id="rId15"/>
    <p:sldLayoutId id="2147483684" r:id="rId16"/>
    <p:sldLayoutId id="2147483685" r:id="rId17"/>
    <p:sldLayoutId id="2147483652" r:id="rId18"/>
    <p:sldLayoutId id="2147483654" r:id="rId19"/>
    <p:sldLayoutId id="2147483650" r:id="rId20"/>
    <p:sldLayoutId id="2147483683" r:id="rId21"/>
    <p:sldLayoutId id="2147483674" r:id="rId22"/>
    <p:sldLayoutId id="2147483658" r:id="rId23"/>
    <p:sldLayoutId id="2147483661" r:id="rId24"/>
    <p:sldLayoutId id="2147483662" r:id="rId25"/>
    <p:sldLayoutId id="2147483659" r:id="rId26"/>
    <p:sldLayoutId id="2147483660" r:id="rId27"/>
    <p:sldLayoutId id="2147483671" r:id="rId28"/>
    <p:sldLayoutId id="2147483672" r:id="rId29"/>
    <p:sldLayoutId id="2147483663" r:id="rId30"/>
    <p:sldLayoutId id="2147483664" r:id="rId31"/>
    <p:sldLayoutId id="2147483665" r:id="rId32"/>
    <p:sldLayoutId id="2147483666" r:id="rId33"/>
    <p:sldLayoutId id="2147483667" r:id="rId34"/>
    <p:sldLayoutId id="2147483668" r:id="rId35"/>
    <p:sldLayoutId id="2147483670" r:id="rId36"/>
  </p:sldLayoutIdLst>
  <p:txStyles>
    <p:titleStyle>
      <a:lvl1pPr marL="0" algn="l" defTabSz="914400" rtl="0" eaLnBrk="1" latinLnBrk="0" hangingPunct="1">
        <a:lnSpc>
          <a:spcPct val="90000"/>
        </a:lnSpc>
        <a:spcBef>
          <a:spcPct val="0"/>
        </a:spcBef>
        <a:spcAft>
          <a:spcPts val="0"/>
        </a:spcAft>
        <a:buNone/>
        <a:defRPr sz="4000" b="1" i="0" kern="1200" cap="all" spc="200" baseline="0">
          <a:solidFill>
            <a:schemeClr val="bg1"/>
          </a:solidFill>
          <a:latin typeface="+mj-lt"/>
          <a:ea typeface="+mj-ea"/>
          <a:cs typeface="+mj-cs"/>
        </a:defRPr>
      </a:lvl1pPr>
    </p:titleStyle>
    <p:bodyStyle>
      <a:lvl1pPr marL="228600" indent="-228600" algn="l" defTabSz="914400" rtl="0" eaLnBrk="1" latinLnBrk="0" hangingPunct="1">
        <a:lnSpc>
          <a:spcPts val="3200"/>
        </a:lnSpc>
        <a:spcBef>
          <a:spcPts val="1000"/>
        </a:spcBef>
        <a:spcAft>
          <a:spcPts val="600"/>
        </a:spcAft>
        <a:buFont typeface="Arial" panose="020B0604020202020204" pitchFamily="34" charset="0"/>
        <a:buChar char="•"/>
        <a:defRPr sz="2200" b="0" i="0" kern="1200" baseline="0">
          <a:solidFill>
            <a:schemeClr val="tx2"/>
          </a:solidFill>
          <a:latin typeface="+mn-lt"/>
          <a:ea typeface="+mn-ea"/>
          <a:cs typeface="+mn-cs"/>
        </a:defRPr>
      </a:lvl1pPr>
      <a:lvl2pPr marL="685800" indent="-228600" algn="l" defTabSz="914400" rtl="0" eaLnBrk="1" latinLnBrk="0" hangingPunct="1">
        <a:lnSpc>
          <a:spcPts val="2600"/>
        </a:lnSpc>
        <a:spcBef>
          <a:spcPts val="500"/>
        </a:spcBef>
        <a:spcAft>
          <a:spcPts val="600"/>
        </a:spcAft>
        <a:buFont typeface="Arial" panose="020B0604020202020204" pitchFamily="34" charset="0"/>
        <a:buChar char="•"/>
        <a:defRPr sz="1600" b="1" i="0" kern="1200" baseline="0">
          <a:solidFill>
            <a:schemeClr val="accent1"/>
          </a:solidFill>
          <a:latin typeface="+mn-lt"/>
          <a:ea typeface="+mn-ea"/>
          <a:cs typeface="+mn-cs"/>
        </a:defRPr>
      </a:lvl2pPr>
      <a:lvl3pPr marL="1143000" indent="-228600" algn="l" defTabSz="914400" rtl="0" eaLnBrk="1" latinLnBrk="0" hangingPunct="1">
        <a:lnSpc>
          <a:spcPts val="2600"/>
        </a:lnSpc>
        <a:spcBef>
          <a:spcPts val="500"/>
        </a:spcBef>
        <a:spcAft>
          <a:spcPts val="600"/>
        </a:spcAft>
        <a:buFont typeface="Arial" panose="020B0604020202020204" pitchFamily="34" charset="0"/>
        <a:buChar char="•"/>
        <a:defRPr sz="1600" kern="1200">
          <a:solidFill>
            <a:schemeClr val="accent6">
              <a:lumMod val="75000"/>
            </a:schemeClr>
          </a:solidFill>
          <a:latin typeface="+mn-lt"/>
          <a:ea typeface="+mn-ea"/>
          <a:cs typeface="+mn-cs"/>
        </a:defRPr>
      </a:lvl3pPr>
      <a:lvl4pPr marL="1600200" indent="-228600" algn="l" defTabSz="914400" rtl="0" eaLnBrk="1" latinLnBrk="0" hangingPunct="1">
        <a:lnSpc>
          <a:spcPts val="2400"/>
        </a:lnSpc>
        <a:spcBef>
          <a:spcPts val="500"/>
        </a:spcBef>
        <a:spcAft>
          <a:spcPts val="600"/>
        </a:spcAft>
        <a:buFont typeface="Arial" panose="020B0604020202020204" pitchFamily="34" charset="0"/>
        <a:buChar char="•"/>
        <a:defRPr sz="1400" kern="1200">
          <a:solidFill>
            <a:schemeClr val="accent6">
              <a:lumMod val="75000"/>
            </a:schemeClr>
          </a:solidFill>
          <a:latin typeface="+mn-lt"/>
          <a:ea typeface="+mn-ea"/>
          <a:cs typeface="+mn-cs"/>
        </a:defRPr>
      </a:lvl4pPr>
      <a:lvl5pPr marL="2057400" indent="-228600" algn="l" defTabSz="914400" rtl="0" eaLnBrk="1" latinLnBrk="0" hangingPunct="1">
        <a:lnSpc>
          <a:spcPts val="2400"/>
        </a:lnSpc>
        <a:spcBef>
          <a:spcPts val="500"/>
        </a:spcBef>
        <a:spcAft>
          <a:spcPts val="600"/>
        </a:spcAft>
        <a:buFont typeface="Arial" panose="020B0604020202020204" pitchFamily="34" charset="0"/>
        <a:buChar char="•"/>
        <a:defRPr sz="14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0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54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smtClean="0"/>
              <a:t>Zdroje financí  </a:t>
            </a:r>
            <a:endParaRPr lang="cs-CZ" dirty="0"/>
          </a:p>
        </p:txBody>
      </p:sp>
      <p:sp>
        <p:nvSpPr>
          <p:cNvPr id="9" name="Zástupný symbol pro obsah 8"/>
          <p:cNvSpPr>
            <a:spLocks noGrp="1"/>
          </p:cNvSpPr>
          <p:nvPr>
            <p:ph idx="1"/>
          </p:nvPr>
        </p:nvSpPr>
        <p:spPr/>
        <p:txBody>
          <a:bodyPr>
            <a:normAutofit/>
          </a:bodyPr>
          <a:lstStyle/>
          <a:p>
            <a:r>
              <a:rPr lang="cs-CZ" sz="2800" dirty="0" err="1"/>
              <a:t>National</a:t>
            </a:r>
            <a:r>
              <a:rPr lang="cs-CZ" sz="2800" dirty="0"/>
              <a:t> </a:t>
            </a:r>
            <a:r>
              <a:rPr lang="cs-CZ" sz="2800" dirty="0" err="1"/>
              <a:t>Endowment</a:t>
            </a:r>
            <a:r>
              <a:rPr lang="cs-CZ" sz="2800" dirty="0"/>
              <a:t> </a:t>
            </a:r>
            <a:r>
              <a:rPr lang="cs-CZ" sz="2800" dirty="0" err="1"/>
              <a:t>for</a:t>
            </a:r>
            <a:r>
              <a:rPr lang="cs-CZ" sz="2800" dirty="0"/>
              <a:t> </a:t>
            </a:r>
            <a:r>
              <a:rPr lang="cs-CZ" sz="2800" dirty="0" err="1"/>
              <a:t>Democracy</a:t>
            </a:r>
            <a:r>
              <a:rPr lang="cs-CZ" sz="2800" dirty="0"/>
              <a:t> (NED) je nezávislá nezisková nadace, která se věnuje rozvoji a posilování demokratických institucí na celém světě. NED každoročně poskytuje více než 2 000 grantů na podporu projektů nevládních skupin v zahraničí, které usilují o demokratické cíle ve více než 100 zemích.</a:t>
            </a:r>
          </a:p>
        </p:txBody>
      </p:sp>
      <p:pic>
        <p:nvPicPr>
          <p:cNvPr id="2" name="Obrázek 1"/>
          <p:cNvPicPr>
            <a:picLocks noChangeAspect="1"/>
          </p:cNvPicPr>
          <p:nvPr/>
        </p:nvPicPr>
        <p:blipFill>
          <a:blip r:embed="rId2"/>
          <a:stretch>
            <a:fillRect/>
          </a:stretch>
        </p:blipFill>
        <p:spPr>
          <a:xfrm>
            <a:off x="7460490" y="970677"/>
            <a:ext cx="4019550" cy="1362075"/>
          </a:xfrm>
          <a:prstGeom prst="rect">
            <a:avLst/>
          </a:prstGeom>
        </p:spPr>
      </p:pic>
    </p:spTree>
    <p:extLst>
      <p:ext uri="{BB962C8B-B14F-4D97-AF65-F5344CB8AC3E}">
        <p14:creationId xmlns:p14="http://schemas.microsoft.com/office/powerpoint/2010/main" val="312118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Celosvětová alokace</a:t>
            </a:r>
            <a:endParaRPr lang="cs-CZ" dirty="0"/>
          </a:p>
        </p:txBody>
      </p:sp>
      <p:sp>
        <p:nvSpPr>
          <p:cNvPr id="3" name="Zástupný symbol pro obsah 2"/>
          <p:cNvSpPr>
            <a:spLocks noGrp="1"/>
          </p:cNvSpPr>
          <p:nvPr>
            <p:ph idx="1"/>
          </p:nvPr>
        </p:nvSpPr>
        <p:spPr/>
        <p:txBody>
          <a:bodyPr/>
          <a:lstStyle/>
          <a:p>
            <a:r>
              <a:rPr lang="cs-CZ" dirty="0"/>
              <a:t>Národní nadace pro demokracii (</a:t>
            </a:r>
            <a:r>
              <a:rPr lang="cs-CZ" dirty="0" err="1"/>
              <a:t>National</a:t>
            </a:r>
            <a:r>
              <a:rPr lang="cs-CZ" dirty="0"/>
              <a:t> </a:t>
            </a:r>
            <a:r>
              <a:rPr lang="cs-CZ" dirty="0" err="1"/>
              <a:t>Endowment</a:t>
            </a:r>
            <a:r>
              <a:rPr lang="cs-CZ" dirty="0"/>
              <a:t> </a:t>
            </a:r>
            <a:r>
              <a:rPr lang="cs-CZ" dirty="0" err="1"/>
              <a:t>for</a:t>
            </a:r>
            <a:r>
              <a:rPr lang="cs-CZ" dirty="0"/>
              <a:t> </a:t>
            </a:r>
            <a:r>
              <a:rPr lang="cs-CZ" dirty="0" err="1"/>
              <a:t>Democracy</a:t>
            </a:r>
            <a:r>
              <a:rPr lang="cs-CZ" dirty="0"/>
              <a:t>, NED) a její čtyři hlavní příjemci grantů, Národní demokratický institut (</a:t>
            </a:r>
            <a:r>
              <a:rPr lang="cs-CZ" dirty="0" err="1"/>
              <a:t>National</a:t>
            </a:r>
            <a:r>
              <a:rPr lang="cs-CZ" dirty="0"/>
              <a:t> </a:t>
            </a:r>
            <a:r>
              <a:rPr lang="cs-CZ" dirty="0" err="1"/>
              <a:t>Democratic</a:t>
            </a:r>
            <a:r>
              <a:rPr lang="cs-CZ" dirty="0"/>
              <a:t> Institute, NDI), Mezinárodní republikánský institut (International </a:t>
            </a:r>
            <a:r>
              <a:rPr lang="cs-CZ" dirty="0" err="1"/>
              <a:t>Republican</a:t>
            </a:r>
            <a:r>
              <a:rPr lang="cs-CZ" dirty="0"/>
              <a:t> Institute, IRI), Centrum solidarity (Solidarity Center) a Centrum pro mezinárodní soukromé podnikání (Center </a:t>
            </a:r>
            <a:r>
              <a:rPr lang="cs-CZ" dirty="0" err="1"/>
              <a:t>for</a:t>
            </a:r>
            <a:r>
              <a:rPr lang="cs-CZ" dirty="0"/>
              <a:t> International </a:t>
            </a:r>
            <a:r>
              <a:rPr lang="cs-CZ" dirty="0" err="1"/>
              <a:t>Private</a:t>
            </a:r>
            <a:r>
              <a:rPr lang="cs-CZ" dirty="0"/>
              <a:t> </a:t>
            </a:r>
            <a:r>
              <a:rPr lang="cs-CZ" dirty="0" err="1"/>
              <a:t>Enterprise</a:t>
            </a:r>
            <a:r>
              <a:rPr lang="cs-CZ" dirty="0"/>
              <a:t>, CIPE), jsou velmi potěšeni tím, že americký Kongres vyjádřil naší práci silnou oboustrannou podporu a výrazně navýšil roční prostředky pro NED. V úterý 17. prosince 2019 schválila Sněmovna reprezentantů balíček výdajů, který zvyšuje roční financování Národní nadace pro demokracii ze 180 na 300 milionů dolarů.</a:t>
            </a:r>
          </a:p>
        </p:txBody>
      </p:sp>
    </p:spTree>
    <p:extLst>
      <p:ext uri="{BB962C8B-B14F-4D97-AF65-F5344CB8AC3E}">
        <p14:creationId xmlns:p14="http://schemas.microsoft.com/office/powerpoint/2010/main" val="408842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6489425" cy="4275786"/>
          </a:xfrm>
        </p:spPr>
        <p:txBody>
          <a:bodyPr>
            <a:normAutofit/>
          </a:bodyPr>
          <a:lstStyle/>
          <a:p>
            <a:endParaRPr lang="cs-CZ" sz="1100" dirty="0"/>
          </a:p>
        </p:txBody>
      </p:sp>
      <p:pic>
        <p:nvPicPr>
          <p:cNvPr id="5" name="Obrázek 4"/>
          <p:cNvPicPr>
            <a:picLocks noChangeAspect="1"/>
          </p:cNvPicPr>
          <p:nvPr/>
        </p:nvPicPr>
        <p:blipFill>
          <a:blip r:embed="rId2"/>
          <a:stretch>
            <a:fillRect/>
          </a:stretch>
        </p:blipFill>
        <p:spPr>
          <a:xfrm>
            <a:off x="0" y="0"/>
            <a:ext cx="6489425" cy="4275786"/>
          </a:xfrm>
          <a:prstGeom prst="rect">
            <a:avLst/>
          </a:prstGeom>
        </p:spPr>
      </p:pic>
      <p:sp>
        <p:nvSpPr>
          <p:cNvPr id="3" name="Zástupný symbol pro text 2"/>
          <p:cNvSpPr>
            <a:spLocks noGrp="1"/>
          </p:cNvSpPr>
          <p:nvPr>
            <p:ph type="body" idx="1"/>
          </p:nvPr>
        </p:nvSpPr>
        <p:spPr>
          <a:xfrm>
            <a:off x="0" y="4816699"/>
            <a:ext cx="6489425" cy="2041300"/>
          </a:xfrm>
        </p:spPr>
        <p:txBody>
          <a:bodyPr>
            <a:normAutofit/>
          </a:bodyPr>
          <a:lstStyle/>
          <a:p>
            <a:pPr algn="ctr"/>
            <a:r>
              <a:rPr lang="cs-CZ" sz="3200" b="1" dirty="0" smtClean="0"/>
              <a:t>Kde cipe působí</a:t>
            </a:r>
            <a:endParaRPr lang="cs-CZ" sz="3200" b="1" dirty="0"/>
          </a:p>
        </p:txBody>
      </p:sp>
    </p:spTree>
    <p:extLst>
      <p:ext uri="{BB962C8B-B14F-4D97-AF65-F5344CB8AC3E}">
        <p14:creationId xmlns:p14="http://schemas.microsoft.com/office/powerpoint/2010/main" val="123873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0" y="0"/>
            <a:ext cx="12192000" cy="1390918"/>
          </a:xfrm>
        </p:spPr>
        <p:txBody>
          <a:bodyPr>
            <a:normAutofit fontScale="90000"/>
          </a:bodyPr>
          <a:lstStyle/>
          <a:p>
            <a:r>
              <a:rPr lang="cs-CZ" dirty="0" smtClean="0"/>
              <a:t>vize</a:t>
            </a:r>
            <a:endParaRPr lang="cs-CZ" dirty="0"/>
          </a:p>
        </p:txBody>
      </p:sp>
      <p:sp>
        <p:nvSpPr>
          <p:cNvPr id="9" name="Zástupný symbol pro obsah 8"/>
          <p:cNvSpPr>
            <a:spLocks noGrp="1"/>
          </p:cNvSpPr>
          <p:nvPr>
            <p:ph idx="1"/>
          </p:nvPr>
        </p:nvSpPr>
        <p:spPr>
          <a:xfrm>
            <a:off x="0" y="1068947"/>
            <a:ext cx="12192000" cy="5789054"/>
          </a:xfrm>
        </p:spPr>
        <p:txBody>
          <a:bodyPr>
            <a:normAutofit fontScale="70000" lnSpcReduction="20000"/>
          </a:bodyPr>
          <a:lstStyle/>
          <a:p>
            <a:r>
              <a:rPr lang="cs-CZ" sz="2800" dirty="0"/>
              <a:t>Svět, kde demokracie poskytuje svobodu a příležitost k prosperitě pro všechny.</a:t>
            </a:r>
          </a:p>
          <a:p>
            <a:r>
              <a:rPr lang="cs-CZ" sz="2800" dirty="0"/>
              <a:t>Ekonomická a politická svoboda jsou nezbytné pro zajištění všeobecné příležitosti k prosperitě. Demokracie přináší svým občanům výhody, pokud existuje právní stát, účast veřejnosti na tvorbě politiky a rovné hospodářské podmínky. Silné demokracie se vyznačují efektivními vládami, které jsou odpovědné, transparentní a reagují na potřeby, a také dynamickým soukromým sektorem, který je inkluzivní, etický, plnoprávný a angažovaný</a:t>
            </a:r>
            <a:r>
              <a:rPr lang="cs-CZ" sz="2800" dirty="0" smtClean="0"/>
              <a:t>.</a:t>
            </a:r>
          </a:p>
          <a:p>
            <a:r>
              <a:rPr lang="cs-CZ" sz="2800" dirty="0"/>
              <a:t>CIPE spolupracuje s místními podnikateli na rozšíření příležitostí pro inkluzivní růst prostřednictvím tržně orientovaných řešení. Programy CIPE podporují systém založený na pravidlech, který klade důraz na zásady demokratické správy věcí veřejných, umožňuje podnikání, otevírá obchod a bojuje proti korupci. CIPE a jeho globální partnerská síť vytvářejí znalosti a praktické nástroje pro prosazování místních změn. </a:t>
            </a:r>
          </a:p>
          <a:p>
            <a:endParaRPr lang="cs-CZ" sz="2800" dirty="0"/>
          </a:p>
        </p:txBody>
      </p:sp>
    </p:spTree>
    <p:extLst>
      <p:ext uri="{BB962C8B-B14F-4D97-AF65-F5344CB8AC3E}">
        <p14:creationId xmlns:p14="http://schemas.microsoft.com/office/powerpoint/2010/main" val="166628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smtClean="0"/>
              <a:t>Priority pro střední </a:t>
            </a:r>
            <a:r>
              <a:rPr lang="cs-CZ" dirty="0" err="1" smtClean="0"/>
              <a:t>evropu</a:t>
            </a:r>
            <a:endParaRPr lang="cs-CZ" dirty="0"/>
          </a:p>
        </p:txBody>
      </p:sp>
      <p:sp>
        <p:nvSpPr>
          <p:cNvPr id="9" name="Zástupný symbol pro obsah 8"/>
          <p:cNvSpPr>
            <a:spLocks noGrp="1"/>
          </p:cNvSpPr>
          <p:nvPr>
            <p:ph idx="1"/>
          </p:nvPr>
        </p:nvSpPr>
        <p:spPr/>
        <p:txBody>
          <a:bodyPr>
            <a:normAutofit/>
          </a:bodyPr>
          <a:lstStyle/>
          <a:p>
            <a:r>
              <a:rPr lang="cs-CZ" sz="2800" dirty="0" smtClean="0"/>
              <a:t>Rozvíjet </a:t>
            </a:r>
            <a:r>
              <a:rPr lang="cs-CZ" sz="2800" dirty="0"/>
              <a:t>a udržovat dialog mezi veřejným a soukromým sektorem na nižší než národní úrovni s cílem posílit místní správu </a:t>
            </a:r>
            <a:r>
              <a:rPr lang="cs-CZ" sz="2800" dirty="0" smtClean="0"/>
              <a:t>v ekonomických záležitostech.</a:t>
            </a:r>
            <a:endParaRPr lang="cs-CZ" sz="2800" dirty="0"/>
          </a:p>
          <a:p>
            <a:r>
              <a:rPr lang="cs-CZ" sz="2800" dirty="0" smtClean="0"/>
              <a:t>Vyzdvihnout </a:t>
            </a:r>
            <a:r>
              <a:rPr lang="cs-CZ" sz="2800" dirty="0"/>
              <a:t>úlohu místního soukromého sektoru při posilování demokratické správy věcí veřejných a podporovat demokratickou jednotu v regionu.</a:t>
            </a:r>
          </a:p>
        </p:txBody>
      </p:sp>
    </p:spTree>
    <p:extLst>
      <p:ext uri="{BB962C8B-B14F-4D97-AF65-F5344CB8AC3E}">
        <p14:creationId xmlns:p14="http://schemas.microsoft.com/office/powerpoint/2010/main" val="192162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smtClean="0"/>
              <a:t>Dialog mezi veřejným a soukromým sektorem (</a:t>
            </a:r>
            <a:r>
              <a:rPr lang="cs-CZ" dirty="0" err="1" smtClean="0"/>
              <a:t>ppd</a:t>
            </a:r>
            <a:r>
              <a:rPr lang="cs-CZ" dirty="0" smtClean="0"/>
              <a:t>) </a:t>
            </a:r>
            <a:endParaRPr lang="cs-CZ" dirty="0"/>
          </a:p>
        </p:txBody>
      </p:sp>
      <p:sp>
        <p:nvSpPr>
          <p:cNvPr id="9" name="Zástupný symbol pro obsah 8"/>
          <p:cNvSpPr>
            <a:spLocks noGrp="1"/>
          </p:cNvSpPr>
          <p:nvPr>
            <p:ph idx="1"/>
          </p:nvPr>
        </p:nvSpPr>
        <p:spPr/>
        <p:txBody>
          <a:bodyPr>
            <a:normAutofit/>
          </a:bodyPr>
          <a:lstStyle/>
          <a:p>
            <a:r>
              <a:rPr lang="cs-CZ" sz="2800" b="1" dirty="0" smtClean="0"/>
              <a:t>DEMOKRATICKÝ</a:t>
            </a:r>
            <a:r>
              <a:rPr lang="cs-CZ" sz="2800" dirty="0" smtClean="0"/>
              <a:t> – rovný přístup k oběma stranám</a:t>
            </a:r>
          </a:p>
          <a:p>
            <a:r>
              <a:rPr lang="cs-CZ" sz="2800" b="1" dirty="0" smtClean="0"/>
              <a:t>OTEVŘENÝ</a:t>
            </a:r>
            <a:r>
              <a:rPr lang="cs-CZ" sz="2800" dirty="0" smtClean="0"/>
              <a:t> – aktivně začleňující ty, kteří o dialog projeví zájem</a:t>
            </a:r>
          </a:p>
          <a:p>
            <a:r>
              <a:rPr lang="cs-CZ" sz="2800" b="1" dirty="0" smtClean="0"/>
              <a:t>TRANSPARENTNÍ</a:t>
            </a:r>
            <a:r>
              <a:rPr lang="cs-CZ" sz="2800" dirty="0" smtClean="0"/>
              <a:t> – veřejně dostupné informace o dialogu</a:t>
            </a:r>
          </a:p>
          <a:p>
            <a:r>
              <a:rPr lang="cs-CZ" sz="2800" b="1" dirty="0" smtClean="0"/>
              <a:t>SPOLU-PRACUJÍCÍ</a:t>
            </a:r>
            <a:r>
              <a:rPr lang="cs-CZ" sz="2800" dirty="0" smtClean="0"/>
              <a:t> – zaměřený na společné řešení reálných témat</a:t>
            </a:r>
            <a:endParaRPr lang="cs-CZ" sz="2800" dirty="0"/>
          </a:p>
        </p:txBody>
      </p:sp>
    </p:spTree>
    <p:extLst>
      <p:ext uri="{BB962C8B-B14F-4D97-AF65-F5344CB8AC3E}">
        <p14:creationId xmlns:p14="http://schemas.microsoft.com/office/powerpoint/2010/main" val="293364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text 4"/>
          <p:cNvSpPr>
            <a:spLocks noGrp="1"/>
          </p:cNvSpPr>
          <p:nvPr>
            <p:ph type="body" idx="1"/>
          </p:nvPr>
        </p:nvSpPr>
        <p:spPr/>
        <p:txBody>
          <a:bodyPr>
            <a:normAutofit/>
          </a:bodyPr>
          <a:lstStyle/>
          <a:p>
            <a:pPr algn="ctr"/>
            <a:r>
              <a:rPr lang="cs-CZ" sz="3200" b="1" dirty="0" smtClean="0"/>
              <a:t>Harmonogram projektu</a:t>
            </a:r>
            <a:endParaRPr lang="cs-CZ" sz="3200" b="1" dirty="0"/>
          </a:p>
        </p:txBody>
      </p:sp>
      <p:graphicFrame>
        <p:nvGraphicFramePr>
          <p:cNvPr id="6" name="Tabulka 5"/>
          <p:cNvGraphicFramePr>
            <a:graphicFrameLocks noGrp="1"/>
          </p:cNvGraphicFramePr>
          <p:nvPr>
            <p:extLst>
              <p:ext uri="{D42A27DB-BD31-4B8C-83A1-F6EECF244321}">
                <p14:modId xmlns:p14="http://schemas.microsoft.com/office/powerpoint/2010/main" val="2836644235"/>
              </p:ext>
            </p:extLst>
          </p:nvPr>
        </p:nvGraphicFramePr>
        <p:xfrm>
          <a:off x="613953" y="431072"/>
          <a:ext cx="11116492" cy="3435534"/>
        </p:xfrm>
        <a:graphic>
          <a:graphicData uri="http://schemas.openxmlformats.org/drawingml/2006/table">
            <a:tbl>
              <a:tblPr firstRow="1" firstCol="1" bandRow="1">
                <a:tableStyleId>{5C22544A-7EE6-4342-B048-85BDC9FD1C3A}</a:tableStyleId>
              </a:tblPr>
              <a:tblGrid>
                <a:gridCol w="5238207">
                  <a:extLst>
                    <a:ext uri="{9D8B030D-6E8A-4147-A177-3AD203B41FA5}">
                      <a16:colId xmlns:a16="http://schemas.microsoft.com/office/drawing/2014/main" val="1724108186"/>
                    </a:ext>
                  </a:extLst>
                </a:gridCol>
                <a:gridCol w="1030208">
                  <a:extLst>
                    <a:ext uri="{9D8B030D-6E8A-4147-A177-3AD203B41FA5}">
                      <a16:colId xmlns:a16="http://schemas.microsoft.com/office/drawing/2014/main" val="2263135519"/>
                    </a:ext>
                  </a:extLst>
                </a:gridCol>
                <a:gridCol w="808202">
                  <a:extLst>
                    <a:ext uri="{9D8B030D-6E8A-4147-A177-3AD203B41FA5}">
                      <a16:colId xmlns:a16="http://schemas.microsoft.com/office/drawing/2014/main" val="510905641"/>
                    </a:ext>
                  </a:extLst>
                </a:gridCol>
                <a:gridCol w="808202">
                  <a:extLst>
                    <a:ext uri="{9D8B030D-6E8A-4147-A177-3AD203B41FA5}">
                      <a16:colId xmlns:a16="http://schemas.microsoft.com/office/drawing/2014/main" val="212686370"/>
                    </a:ext>
                  </a:extLst>
                </a:gridCol>
                <a:gridCol w="808202">
                  <a:extLst>
                    <a:ext uri="{9D8B030D-6E8A-4147-A177-3AD203B41FA5}">
                      <a16:colId xmlns:a16="http://schemas.microsoft.com/office/drawing/2014/main" val="740095318"/>
                    </a:ext>
                  </a:extLst>
                </a:gridCol>
                <a:gridCol w="809343">
                  <a:extLst>
                    <a:ext uri="{9D8B030D-6E8A-4147-A177-3AD203B41FA5}">
                      <a16:colId xmlns:a16="http://schemas.microsoft.com/office/drawing/2014/main" val="3106395846"/>
                    </a:ext>
                  </a:extLst>
                </a:gridCol>
                <a:gridCol w="807064">
                  <a:extLst>
                    <a:ext uri="{9D8B030D-6E8A-4147-A177-3AD203B41FA5}">
                      <a16:colId xmlns:a16="http://schemas.microsoft.com/office/drawing/2014/main" val="2002238611"/>
                    </a:ext>
                  </a:extLst>
                </a:gridCol>
                <a:gridCol w="807064">
                  <a:extLst>
                    <a:ext uri="{9D8B030D-6E8A-4147-A177-3AD203B41FA5}">
                      <a16:colId xmlns:a16="http://schemas.microsoft.com/office/drawing/2014/main" val="1451174339"/>
                    </a:ext>
                  </a:extLst>
                </a:gridCol>
              </a:tblGrid>
              <a:tr h="745260">
                <a:tc>
                  <a:txBody>
                    <a:bodyPr/>
                    <a:lstStyle/>
                    <a:p>
                      <a:pPr algn="just">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cs-CZ" sz="1400" dirty="0" smtClean="0">
                          <a:effectLst/>
                        </a:rPr>
                        <a:t>Březen</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cs-CZ" sz="1400" dirty="0" smtClean="0">
                          <a:effectLst/>
                        </a:rPr>
                        <a:t>Duben</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cs-CZ" sz="1400" dirty="0" smtClean="0">
                          <a:effectLst/>
                        </a:rPr>
                        <a:t>Květen</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cs-CZ" sz="1400" dirty="0" smtClean="0">
                          <a:effectLst/>
                        </a:rPr>
                        <a:t>Červen</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cs-CZ" sz="1400" dirty="0" smtClean="0">
                          <a:effectLst/>
                        </a:rPr>
                        <a:t>Červec</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cs-CZ" sz="1400" dirty="0" smtClean="0">
                          <a:effectLst/>
                        </a:rPr>
                        <a:t>Srpen</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cs-CZ" sz="1400" dirty="0" smtClean="0">
                          <a:effectLst/>
                          <a:latin typeface="+mn-lt"/>
                          <a:ea typeface="+mn-ea"/>
                          <a:cs typeface="+mn-cs"/>
                        </a:rPr>
                        <a:t>Září</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0887584"/>
                  </a:ext>
                </a:extLst>
              </a:tr>
              <a:tr h="745260">
                <a:tc>
                  <a:txBody>
                    <a:bodyPr/>
                    <a:lstStyle/>
                    <a:p>
                      <a:pPr>
                        <a:lnSpc>
                          <a:spcPct val="120000"/>
                        </a:lnSpc>
                        <a:spcAft>
                          <a:spcPts val="0"/>
                        </a:spcAft>
                      </a:pPr>
                      <a:r>
                        <a:rPr lang="cs-CZ" sz="2000" dirty="0" smtClean="0">
                          <a:effectLst/>
                        </a:rPr>
                        <a:t>Příprava - výběr 3 místních akčních skupin, vytvoření týmů, příprava školení</a:t>
                      </a:r>
                      <a:endParaRPr lang="cs-C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1400"/>
                        </a:spcAft>
                      </a:pPr>
                      <a:r>
                        <a:rPr lang="cs-CZ" sz="2000">
                          <a:effectLst/>
                        </a:rPr>
                        <a:t>X</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140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140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1400"/>
                        </a:spcAft>
                      </a:pPr>
                      <a:r>
                        <a:rPr lang="cs-CZ" sz="2000" dirty="0">
                          <a:effectLst/>
                        </a:rPr>
                        <a:t> </a:t>
                      </a:r>
                      <a:endParaRPr lang="cs-C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1400"/>
                        </a:spcAft>
                      </a:pPr>
                      <a:r>
                        <a:rPr lang="cs-CZ" sz="2000" dirty="0">
                          <a:effectLst/>
                        </a:rPr>
                        <a:t> </a:t>
                      </a:r>
                      <a:endParaRPr lang="cs-C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1400"/>
                        </a:spcAft>
                      </a:pPr>
                      <a:r>
                        <a:rPr lang="cs-CZ" sz="2000" dirty="0">
                          <a:effectLst/>
                        </a:rPr>
                        <a:t> </a:t>
                      </a:r>
                      <a:endParaRPr lang="cs-C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140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5331976"/>
                  </a:ext>
                </a:extLst>
              </a:tr>
              <a:tr h="358721">
                <a:tc>
                  <a:txBody>
                    <a:bodyPr/>
                    <a:lstStyle/>
                    <a:p>
                      <a:pPr>
                        <a:lnSpc>
                          <a:spcPct val="120000"/>
                        </a:lnSpc>
                        <a:spcAft>
                          <a:spcPts val="0"/>
                        </a:spcAft>
                      </a:pPr>
                      <a:r>
                        <a:rPr lang="cs-CZ" sz="2000" dirty="0" smtClean="0">
                          <a:effectLst/>
                        </a:rPr>
                        <a:t>Úvodní školení</a:t>
                      </a:r>
                      <a:endParaRPr lang="cs-C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X</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4127369"/>
                  </a:ext>
                </a:extLst>
              </a:tr>
              <a:tr h="358721">
                <a:tc>
                  <a:txBody>
                    <a:bodyPr/>
                    <a:lstStyle/>
                    <a:p>
                      <a:pPr>
                        <a:lnSpc>
                          <a:spcPct val="120000"/>
                        </a:lnSpc>
                        <a:spcAft>
                          <a:spcPts val="0"/>
                        </a:spcAft>
                      </a:pPr>
                      <a:r>
                        <a:rPr lang="cs-CZ" sz="2000" dirty="0">
                          <a:effectLst/>
                        </a:rPr>
                        <a:t>PPD </a:t>
                      </a:r>
                      <a:r>
                        <a:rPr lang="cs-CZ" sz="2000" dirty="0" smtClean="0">
                          <a:effectLst/>
                        </a:rPr>
                        <a:t>aktivity</a:t>
                      </a:r>
                      <a:r>
                        <a:rPr lang="cs-CZ" sz="2000" baseline="0" dirty="0" smtClean="0">
                          <a:effectLst/>
                        </a:rPr>
                        <a:t> v MAS</a:t>
                      </a:r>
                      <a:endParaRPr lang="cs-C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X</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X</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X</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X</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X</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X</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8689695"/>
                  </a:ext>
                </a:extLst>
              </a:tr>
              <a:tr h="358721">
                <a:tc>
                  <a:txBody>
                    <a:bodyPr/>
                    <a:lstStyle/>
                    <a:p>
                      <a:pPr>
                        <a:lnSpc>
                          <a:spcPct val="120000"/>
                        </a:lnSpc>
                        <a:spcAft>
                          <a:spcPts val="0"/>
                        </a:spcAft>
                      </a:pPr>
                      <a:r>
                        <a:rPr lang="cs-CZ" sz="2000" dirty="0" err="1">
                          <a:effectLst/>
                        </a:rPr>
                        <a:t>Mentoring</a:t>
                      </a:r>
                      <a:r>
                        <a:rPr lang="cs-CZ" sz="2000" dirty="0">
                          <a:effectLst/>
                        </a:rPr>
                        <a:t> </a:t>
                      </a:r>
                      <a:r>
                        <a:rPr lang="cs-CZ" sz="2000" dirty="0" smtClean="0">
                          <a:effectLst/>
                        </a:rPr>
                        <a:t>pro MAS  v PPD facilitaci</a:t>
                      </a:r>
                      <a:endParaRPr lang="cs-C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X</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X</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X</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X</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X</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5004177"/>
                  </a:ext>
                </a:extLst>
              </a:tr>
              <a:tr h="358721">
                <a:tc>
                  <a:txBody>
                    <a:bodyPr/>
                    <a:lstStyle/>
                    <a:p>
                      <a:pPr>
                        <a:lnSpc>
                          <a:spcPct val="120000"/>
                        </a:lnSpc>
                        <a:spcAft>
                          <a:spcPts val="0"/>
                        </a:spcAft>
                      </a:pPr>
                      <a:r>
                        <a:rPr lang="cs-CZ" sz="2000" dirty="0" err="1">
                          <a:effectLst/>
                        </a:rPr>
                        <a:t>Follow</a:t>
                      </a:r>
                      <a:r>
                        <a:rPr lang="cs-CZ" sz="2000" dirty="0">
                          <a:effectLst/>
                        </a:rPr>
                        <a:t>-up </a:t>
                      </a:r>
                      <a:r>
                        <a:rPr lang="cs-CZ" sz="2000" dirty="0" smtClean="0">
                          <a:effectLst/>
                        </a:rPr>
                        <a:t>evaluační</a:t>
                      </a:r>
                      <a:r>
                        <a:rPr lang="cs-CZ" sz="2000" baseline="0" dirty="0" smtClean="0">
                          <a:effectLst/>
                        </a:rPr>
                        <a:t> setkání</a:t>
                      </a:r>
                      <a:endParaRPr lang="cs-C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X</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92966365"/>
                  </a:ext>
                </a:extLst>
              </a:tr>
              <a:tr h="481974">
                <a:tc>
                  <a:txBody>
                    <a:bodyPr/>
                    <a:lstStyle/>
                    <a:p>
                      <a:pPr>
                        <a:lnSpc>
                          <a:spcPct val="120000"/>
                        </a:lnSpc>
                        <a:spcAft>
                          <a:spcPts val="0"/>
                        </a:spcAft>
                      </a:pPr>
                      <a:r>
                        <a:rPr lang="cs-CZ" sz="2000" dirty="0" smtClean="0">
                          <a:effectLst/>
                        </a:rPr>
                        <a:t>Předání hodnotící zprávy dárci</a:t>
                      </a:r>
                      <a:endParaRPr lang="cs-C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a:effectLst/>
                        </a:rPr>
                        <a:t> </a:t>
                      </a:r>
                      <a:endParaRPr lang="cs-CZ"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cs-CZ" sz="2000" dirty="0">
                          <a:effectLst/>
                        </a:rPr>
                        <a:t>X</a:t>
                      </a:r>
                      <a:endParaRPr lang="cs-C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1648890"/>
                  </a:ext>
                </a:extLst>
              </a:tr>
            </a:tbl>
          </a:graphicData>
        </a:graphic>
      </p:graphicFrame>
    </p:spTree>
    <p:extLst>
      <p:ext uri="{BB962C8B-B14F-4D97-AF65-F5344CB8AC3E}">
        <p14:creationId xmlns:p14="http://schemas.microsoft.com/office/powerpoint/2010/main" val="2115076304"/>
      </p:ext>
    </p:extLst>
  </p:cSld>
  <p:clrMapOvr>
    <a:masterClrMapping/>
  </p:clrMapOvr>
</p:sld>
</file>

<file path=ppt/theme/theme1.xml><?xml version="1.0" encoding="utf-8"?>
<a:theme xmlns:a="http://schemas.openxmlformats.org/drawingml/2006/main" name="Motiv Office">
  <a:themeElements>
    <a:clrScheme name="CIPE">
      <a:dk1>
        <a:srgbClr val="232323"/>
      </a:dk1>
      <a:lt1>
        <a:srgbClr val="FFFFFF"/>
      </a:lt1>
      <a:dk2>
        <a:srgbClr val="284869"/>
      </a:dk2>
      <a:lt2>
        <a:srgbClr val="F0F0F0"/>
      </a:lt2>
      <a:accent1>
        <a:srgbClr val="6699CC"/>
      </a:accent1>
      <a:accent2>
        <a:srgbClr val="5D4678"/>
      </a:accent2>
      <a:accent3>
        <a:srgbClr val="377B68"/>
      </a:accent3>
      <a:accent4>
        <a:srgbClr val="7E3058"/>
      </a:accent4>
      <a:accent5>
        <a:srgbClr val="AA5216"/>
      </a:accent5>
      <a:accent6>
        <a:srgbClr val="A3A7A7"/>
      </a:accent6>
      <a:hlink>
        <a:srgbClr val="6699CC"/>
      </a:hlink>
      <a:folHlink>
        <a:srgbClr val="A3A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E0EB353-4BD9-F24D-BD47-E8072E9C5AF0}" vid="{6E174BAD-233E-ED44-AA5C-AF1B3A0E0039}"/>
    </a:ext>
  </a:extLst>
</a:theme>
</file>

<file path=docProps/app.xml><?xml version="1.0" encoding="utf-8"?>
<Properties xmlns="http://schemas.openxmlformats.org/officeDocument/2006/extended-properties" xmlns:vt="http://schemas.openxmlformats.org/officeDocument/2006/docPropsVTypes">
  <Template>MXW_CIPE_PPT_Template</Template>
  <TotalTime>302</TotalTime>
  <Words>479</Words>
  <Application>Microsoft Office PowerPoint</Application>
  <PresentationFormat>Širokoúhlá obrazovka</PresentationFormat>
  <Paragraphs>74</Paragraphs>
  <Slides>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vt:i4>
      </vt:variant>
    </vt:vector>
  </HeadingPairs>
  <TitlesOfParts>
    <vt:vector size="13" baseType="lpstr">
      <vt:lpstr>Arial</vt:lpstr>
      <vt:lpstr>Calibri</vt:lpstr>
      <vt:lpstr>Times New Roman</vt:lpstr>
      <vt:lpstr>Motiv Office</vt:lpstr>
      <vt:lpstr>Prezentace aplikace PowerPoint</vt:lpstr>
      <vt:lpstr>Prezentace aplikace PowerPoint</vt:lpstr>
      <vt:lpstr>Zdroje financí  </vt:lpstr>
      <vt:lpstr>Celosvětová alokace</vt:lpstr>
      <vt:lpstr>Prezentace aplikace PowerPoint</vt:lpstr>
      <vt:lpstr>vize</vt:lpstr>
      <vt:lpstr>Priority pro střední evropu</vt:lpstr>
      <vt:lpstr>Dialog mezi veřejným a soukromým sektorem (ppd)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 Čáp</dc:creator>
  <cp:lastModifiedBy>Petr Čáp</cp:lastModifiedBy>
  <cp:revision>14</cp:revision>
  <cp:lastPrinted>2018-09-11T18:42:37Z</cp:lastPrinted>
  <dcterms:created xsi:type="dcterms:W3CDTF">2022-04-11T09:55:38Z</dcterms:created>
  <dcterms:modified xsi:type="dcterms:W3CDTF">2022-04-13T07:13:50Z</dcterms:modified>
</cp:coreProperties>
</file>